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5F3A0B-33DF-4D2F-A164-42F79558EDEB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A7A10-928C-4A45-B6F4-AABA12626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5F1C01"/>
                </a:solidFill>
              </a:rPr>
              <a:t>  проект – исследование</a:t>
            </a:r>
            <a:r>
              <a:rPr lang="ru-RU" smtClean="0">
                <a:solidFill>
                  <a:srgbClr val="5F1C01"/>
                </a:solidFill>
              </a:rPr>
              <a:t/>
            </a:r>
            <a:br>
              <a:rPr lang="ru-RU" smtClean="0">
                <a:solidFill>
                  <a:srgbClr val="5F1C01"/>
                </a:solidFill>
              </a:rPr>
            </a:br>
            <a:r>
              <a:rPr lang="ru-RU" smtClean="0">
                <a:solidFill>
                  <a:srgbClr val="5F1C01"/>
                </a:solidFill>
              </a:rPr>
              <a:t>« </a:t>
            </a:r>
            <a:r>
              <a:rPr lang="ru-RU" smtClean="0">
                <a:solidFill>
                  <a:srgbClr val="5F1C01"/>
                </a:solidFill>
              </a:rPr>
              <a:t>Широкая </a:t>
            </a:r>
            <a:r>
              <a:rPr lang="ru-RU" smtClean="0">
                <a:solidFill>
                  <a:srgbClr val="5F1C01"/>
                </a:solidFill>
              </a:rPr>
              <a:t>Масленица»</a:t>
            </a:r>
            <a:endParaRPr lang="ru-RU" dirty="0">
              <a:solidFill>
                <a:srgbClr val="5F1C0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8640960" cy="914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Работа выполнена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учителем начальных классов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Карповой Е.С.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Государственное бюджетное образовательное учреждение  школа № 2082</a:t>
            </a:r>
            <a:endParaRPr lang="ru-RU" sz="2000" dirty="0"/>
          </a:p>
        </p:txBody>
      </p:sp>
      <p:pic>
        <p:nvPicPr>
          <p:cNvPr id="1026" name="Picture 2" descr="D:\Евгения\кл.руководство\slide-1-728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555760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2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поисковой работы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321" r="88302">
                        <a14:foregroundMark x1="32453" y1="16092" x2="15472" y2="14176"/>
                        <a14:foregroundMark x1="32453" y1="14943" x2="15472" y2="13793"/>
                        <a14:backgroundMark x1="32830" y1="16475" x2="20377" y2="68582"/>
                        <a14:backgroundMark x1="32075" y1="16092" x2="15849" y2="141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47841">
            <a:off x="3479085" y="1480510"/>
            <a:ext cx="2299501" cy="226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user\Desktop\Масленица\Новая папка\P10100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3251853" cy="243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Масленица\Новая папка\P10100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627138"/>
            <a:ext cx="3227851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Масленица\Новая папка\P101000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1719" y="4221088"/>
            <a:ext cx="3272684" cy="245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49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5034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Веселая масленица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412776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Масленица\фото масленицы в классе\P10102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25298"/>
            <a:ext cx="3779912" cy="283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Масленица\фото масленицы в классе\P10102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398424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Масленица\фото масленицы в классе\P101024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24404"/>
            <a:ext cx="3779912" cy="262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83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Богатырская силушка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Масленица\фото масленицы в классе\P10102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77548"/>
            <a:ext cx="4176464" cy="311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Масленица\фото масленицы в классе\P10102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212976"/>
            <a:ext cx="460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5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Лучшие рецепты блинов</a:t>
            </a:r>
            <a:endParaRPr lang="ru-RU" dirty="0"/>
          </a:p>
        </p:txBody>
      </p:sp>
      <p:pic>
        <p:nvPicPr>
          <p:cNvPr id="4098" name="Picture 2" descr="C:\Users\user\Desktop\Масленица\фото масленицы в классе\P10102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1412776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Масленица\фото масленицы в классе\P101024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9689"/>
            <a:ext cx="297633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79912" y="1412776"/>
            <a:ext cx="5040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Блины Царские сливочные (старорусский рецепт).</a:t>
            </a:r>
            <a:endParaRPr lang="ru-RU" dirty="0"/>
          </a:p>
          <a:p>
            <a:r>
              <a:rPr lang="ru-RU" dirty="0"/>
              <a:t>Для теста: 200гр. сливочного масла, 6 желтков, 1 ст. сахара, 100 г муки, 250 гр. сливок, 0,5 ч. л. ванилина.</a:t>
            </a:r>
          </a:p>
          <a:p>
            <a:r>
              <a:rPr lang="ru-RU" dirty="0"/>
              <a:t>           Растопить сливочное </a:t>
            </a:r>
            <a:r>
              <a:rPr lang="ru-RU" dirty="0" smtClean="0"/>
              <a:t>масло, </a:t>
            </a:r>
            <a:r>
              <a:rPr lang="ru-RU" dirty="0"/>
              <a:t>добавить желтки и хорошо размешать. Всыпать сахар и всю смесь растирать, поставив миску в холодную со льдом воду, пока масса не начнет пениться. Отдельно в кастрюле развести муку и сливки, довести до кипения, постоянно размешивая, и проварить на слабом огне, чтобы масса загустела. Массу охладить, добавить во взбитое с желтками масло, взбить. Добавить сахар, взбитые густые сливки и перемешать. Выпекать на слабом огне. Готовые блины сбрызгивать лимонным соком, подавать с ягодами из варенья или фруктовым желе.</a:t>
            </a:r>
          </a:p>
        </p:txBody>
      </p:sp>
    </p:spTree>
    <p:extLst>
      <p:ext uri="{BB962C8B-B14F-4D97-AF65-F5344CB8AC3E}">
        <p14:creationId xmlns:p14="http://schemas.microsoft.com/office/powerpoint/2010/main" val="8175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 descr="C:\Users\user\Desktop\Масленица\фото масленицы в классе\P10102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3620" y="2276872"/>
            <a:ext cx="2020056" cy="239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40830" y="4862164"/>
            <a:ext cx="1314872" cy="4320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Карпова Е.С.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Члены творческой группы</a:t>
            </a:r>
            <a:endParaRPr lang="ru-RU" dirty="0"/>
          </a:p>
        </p:txBody>
      </p:sp>
      <p:pic>
        <p:nvPicPr>
          <p:cNvPr id="2052" name="Picture 4" descr="C:\Users\user\Desktop\Масленица\фото масленицы в классе\P10101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794243"/>
            <a:ext cx="12961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520824" y="566124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Честнова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мария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123728" y="566124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Сафонова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софья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68978" y="326056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Ганаба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мартин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309845" y="566124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Арифуллин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айрат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003399" y="326056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Шелокова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юлия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5553676" y="5661248"/>
            <a:ext cx="1756169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Щепетильникова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екатерина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5890933" y="326056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Старшинов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илья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347115" y="3260568"/>
            <a:ext cx="1314872" cy="432048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Морарь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федор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user\Desktop\Масленица\фото масленицы в классе\P10101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3399" y="3820845"/>
            <a:ext cx="1278786" cy="170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Desktop\Масленица\фото масленицы в классе\P101018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6623" y="3802516"/>
            <a:ext cx="1179900" cy="164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user\Desktop\Масленица\фото масленицы в классе\P101023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827805"/>
            <a:ext cx="1238271" cy="168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user\Desktop\Масленица\фото масленицы в классе\P101020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457" y="1556792"/>
            <a:ext cx="1269915" cy="16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user\Desktop\Масленица\фото масленицы в классе\P101020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870" y="1556792"/>
            <a:ext cx="1279315" cy="16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user\Desktop\Масленица\фото масленицы в классе\P101018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1360451" cy="165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user\Desktop\Масленица\фото масленицы в классе\P1010204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7115" y="1556792"/>
            <a:ext cx="1314872" cy="165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48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616624"/>
          </a:xfrm>
        </p:spPr>
        <p:txBody>
          <a:bodyPr>
            <a:normAutofit/>
          </a:bodyPr>
          <a:lstStyle/>
          <a:p>
            <a:r>
              <a:rPr lang="ru-RU" dirty="0" smtClean="0"/>
              <a:t>Тип проекта: </a:t>
            </a:r>
            <a:br>
              <a:rPr lang="ru-RU" dirty="0" smtClean="0"/>
            </a:br>
            <a:r>
              <a:rPr lang="ru-RU" sz="3200" dirty="0" smtClean="0"/>
              <a:t>- информационный, </a:t>
            </a:r>
            <a:br>
              <a:rPr lang="ru-RU" sz="3200" dirty="0" smtClean="0"/>
            </a:br>
            <a:r>
              <a:rPr lang="ru-RU" sz="3200" dirty="0" smtClean="0"/>
              <a:t>- творческий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сроки действия проекта: </a:t>
            </a:r>
            <a:br>
              <a:rPr lang="ru-RU" dirty="0" smtClean="0"/>
            </a:br>
            <a:r>
              <a:rPr lang="ru-RU" sz="3200" dirty="0" smtClean="0"/>
              <a:t>28 февраля – 15 марта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предмет проектирования: </a:t>
            </a:r>
            <a:r>
              <a:rPr lang="ru-RU" sz="3200" dirty="0" smtClean="0"/>
              <a:t>фольклорный праздник «широкая масленица»</a:t>
            </a:r>
            <a:endParaRPr lang="ru-RU" sz="3200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5085184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8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04800" y="1988840"/>
            <a:ext cx="8686800" cy="324036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dirty="0" smtClean="0"/>
              <a:t>Познакомить учащихся с историей возникновения праздника;</a:t>
            </a:r>
          </a:p>
          <a:p>
            <a:pPr>
              <a:buFontTx/>
              <a:buChar char="-"/>
            </a:pPr>
            <a:r>
              <a:rPr lang="ru-RU" smtClean="0"/>
              <a:t>Приобщить к  традициям и обычаям </a:t>
            </a:r>
            <a:r>
              <a:rPr lang="ru-RU" dirty="0" smtClean="0"/>
              <a:t>празднования;</a:t>
            </a:r>
          </a:p>
          <a:p>
            <a:pPr>
              <a:buFontTx/>
              <a:buChar char="-"/>
            </a:pPr>
            <a:r>
              <a:rPr lang="ru-RU" dirty="0" smtClean="0"/>
              <a:t>Приблизить детей к народной культуре;</a:t>
            </a:r>
          </a:p>
          <a:p>
            <a:pPr>
              <a:buFontTx/>
              <a:buChar char="-"/>
            </a:pPr>
            <a:r>
              <a:rPr lang="ru-RU" dirty="0" smtClean="0"/>
              <a:t>Воспитывать любовь к своей Родине.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0730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Возродить интерес к русским праздникам;</a:t>
            </a:r>
          </a:p>
          <a:p>
            <a:pPr>
              <a:buFontTx/>
              <a:buChar char="-"/>
            </a:pPr>
            <a:r>
              <a:rPr lang="ru-RU" dirty="0" smtClean="0"/>
              <a:t>Привлечь к активной творческой деятельности учеников;</a:t>
            </a:r>
          </a:p>
          <a:p>
            <a:pPr>
              <a:buFontTx/>
              <a:buChar char="-"/>
            </a:pPr>
            <a:r>
              <a:rPr lang="ru-RU" dirty="0" smtClean="0"/>
              <a:t>Учить работать в группах;</a:t>
            </a:r>
          </a:p>
          <a:p>
            <a:pPr>
              <a:buFontTx/>
              <a:buChar char="-"/>
            </a:pPr>
            <a:r>
              <a:rPr lang="ru-RU" dirty="0" smtClean="0"/>
              <a:t>Учить работать с информацией. 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5229200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1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Чучело масленицы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484" y="1494237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esktop\Масленица\фото масленицы в классе\P10101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1796244"/>
            <a:ext cx="286191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Масленица\Новая папка\P10100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256577"/>
            <a:ext cx="2411760" cy="18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Масленица\Новая папка\P101000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848" y="3285075"/>
            <a:ext cx="2378480" cy="317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Масленица\Новая папка\P101000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199" y="3336248"/>
            <a:ext cx="2301719" cy="306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Приглашение на праздник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609446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Масленица\фото масленицы в классе\P10101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88432" cy="29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Масленица\фото масленицы в классе\P101019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2388" y="3223130"/>
            <a:ext cx="4161871" cy="312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Евгения\кл.руководство\slide-1-728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331640" y="5001782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Масленица\фото масленицы в классе\P101016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615109"/>
            <a:ext cx="3888432" cy="188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Выставка рушников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700808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Масленица\фото масленицы в классе\P10101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635261"/>
            <a:ext cx="3672408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Масленица\фото масленицы в классе\P10101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412776"/>
            <a:ext cx="4727510" cy="35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поисковой работы</a:t>
            </a:r>
            <a:endParaRPr lang="ru-RU" dirty="0"/>
          </a:p>
        </p:txBody>
      </p:sp>
      <p:pic>
        <p:nvPicPr>
          <p:cNvPr id="4" name="Picture 2" descr="D:\Евгения\кл.руководство\slide-1-728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4898200"/>
            <a:ext cx="1581150" cy="13335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532" r="100000">
                        <a14:foregroundMark x1="3191" y1="15349" x2="65426" y2="5116"/>
                        <a14:foregroundMark x1="65426" y1="5116" x2="81383" y2="13488"/>
                        <a14:foregroundMark x1="81383" y1="13488" x2="97340" y2="86977"/>
                        <a14:foregroundMark x1="97340" y1="86977" x2="33511" y2="98140"/>
                        <a14:foregroundMark x1="33511" y1="98140" x2="17553" y2="88372"/>
                        <a14:foregroundMark x1="17553" y1="88372" x2="2660" y2="14419"/>
                        <a14:backgroundMark x1="14894" y1="5581" x2="14894" y2="5581"/>
                        <a14:backgroundMark x1="1596" y1="14419" x2="66489" y2="3721"/>
                        <a14:backgroundMark x1="82447" y1="13488" x2="82447" y2="13488"/>
                        <a14:backgroundMark x1="82447" y1="13488" x2="65957" y2="3721"/>
                        <a14:backgroundMark x1="93617" y1="21860" x2="93085" y2="22326"/>
                        <a14:backgroundMark x1="92553" y1="21395" x2="92553" y2="21395"/>
                        <a14:backgroundMark x1="92553" y1="21395" x2="92553" y2="21395"/>
                        <a14:backgroundMark x1="92553" y1="21395" x2="92553" y2="21395"/>
                        <a14:backgroundMark x1="82447" y1="13023" x2="98404" y2="87907"/>
                        <a14:backgroundMark x1="98936" y1="88372" x2="33511" y2="99070"/>
                        <a14:backgroundMark x1="33511" y1="99070" x2="17021" y2="89302"/>
                        <a14:backgroundMark x1="17021" y1="89302" x2="1064" y2="14419"/>
                        <a14:backgroundMark x1="2128" y1="14419" x2="2128" y2="14419"/>
                        <a14:backgroundMark x1="2128" y1="14419" x2="2128" y2="14419"/>
                        <a14:backgroundMark x1="2128" y1="14419" x2="2128" y2="144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" t="-992" r="256"/>
          <a:stretch/>
        </p:blipFill>
        <p:spPr bwMode="auto">
          <a:xfrm rot="619315">
            <a:off x="5836844" y="1279674"/>
            <a:ext cx="1931324" cy="223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user\Desktop\Масленица\Новая папка\P101000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515846"/>
            <a:ext cx="3991032" cy="299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Масленица\Новая папка\P101001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670936"/>
            <a:ext cx="3748999" cy="281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1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253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проект – исследование « Широкая Масленица»</vt:lpstr>
      <vt:lpstr>Члены творческой группы</vt:lpstr>
      <vt:lpstr>Тип проекта:  - информационный,  - творческий.  сроки действия проекта:  28 февраля – 15 марта  предмет проектирования: фольклорный праздник «широкая масленица»</vt:lpstr>
      <vt:lpstr>Презентация PowerPoint</vt:lpstr>
      <vt:lpstr>Задачи проекта:</vt:lpstr>
      <vt:lpstr>Чучело масленицы</vt:lpstr>
      <vt:lpstr>Приглашение на праздник</vt:lpstr>
      <vt:lpstr>Выставка рушников</vt:lpstr>
      <vt:lpstr>Презентация поисковой работы</vt:lpstr>
      <vt:lpstr>Презентация поисковой работы</vt:lpstr>
      <vt:lpstr>Веселая масленица</vt:lpstr>
      <vt:lpstr>Богатырская силушка</vt:lpstr>
      <vt:lpstr>Лучшие рецепты блинов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Воспитательно- образовательный проект «Широкая Масленица»</dc:title>
  <dc:creator>Алексей</dc:creator>
  <cp:lastModifiedBy>Алексей</cp:lastModifiedBy>
  <cp:revision>29</cp:revision>
  <dcterms:created xsi:type="dcterms:W3CDTF">2013-03-17T15:27:10Z</dcterms:created>
  <dcterms:modified xsi:type="dcterms:W3CDTF">2014-11-19T16:57:42Z</dcterms:modified>
</cp:coreProperties>
</file>