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sldIdLst>
    <p:sldId id="256" r:id="rId2"/>
    <p:sldId id="275" r:id="rId3"/>
    <p:sldId id="259" r:id="rId4"/>
    <p:sldId id="276" r:id="rId5"/>
    <p:sldId id="260" r:id="rId6"/>
    <p:sldId id="277" r:id="rId7"/>
    <p:sldId id="261" r:id="rId8"/>
    <p:sldId id="278" r:id="rId9"/>
    <p:sldId id="262" r:id="rId10"/>
    <p:sldId id="279" r:id="rId11"/>
    <p:sldId id="263" r:id="rId12"/>
    <p:sldId id="280" r:id="rId13"/>
    <p:sldId id="264" r:id="rId14"/>
    <p:sldId id="281" r:id="rId15"/>
    <p:sldId id="265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66" r:id="rId25"/>
    <p:sldId id="290" r:id="rId26"/>
    <p:sldId id="267" r:id="rId27"/>
    <p:sldId id="291" r:id="rId28"/>
    <p:sldId id="268" r:id="rId29"/>
    <p:sldId id="292" r:id="rId30"/>
    <p:sldId id="269" r:id="rId31"/>
    <p:sldId id="293" r:id="rId32"/>
    <p:sldId id="270" r:id="rId33"/>
    <p:sldId id="294" r:id="rId34"/>
    <p:sldId id="271" r:id="rId35"/>
    <p:sldId id="295" r:id="rId36"/>
    <p:sldId id="272" r:id="rId37"/>
    <p:sldId id="296" r:id="rId38"/>
    <p:sldId id="273" r:id="rId39"/>
    <p:sldId id="297" r:id="rId40"/>
    <p:sldId id="274" r:id="rId41"/>
    <p:sldId id="29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41" autoAdjust="0"/>
  </p:normalViewPr>
  <p:slideViewPr>
    <p:cSldViewPr>
      <p:cViewPr>
        <p:scale>
          <a:sx n="75" d="100"/>
          <a:sy n="75" d="100"/>
        </p:scale>
        <p:origin x="-16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28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5F9FC-DBFF-411D-BAC9-FA64E1181A5B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76161-5B4F-4F33-9471-9F9241B7E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964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76161-5B4F-4F33-9471-9F9241B7E0D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034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51FC76B-55BA-41E6-9263-5974C0862655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7EEDFD-123C-479C-AD01-3B32C8AE4DE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1FC76B-55BA-41E6-9263-5974C0862655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EEDFD-123C-479C-AD01-3B32C8AE4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51FC76B-55BA-41E6-9263-5974C0862655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7EEDFD-123C-479C-AD01-3B32C8AE4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1FC76B-55BA-41E6-9263-5974C0862655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EEDFD-123C-479C-AD01-3B32C8AE4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51FC76B-55BA-41E6-9263-5974C0862655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E7EEDFD-123C-479C-AD01-3B32C8AE4DE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1FC76B-55BA-41E6-9263-5974C0862655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EEDFD-123C-479C-AD01-3B32C8AE4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1FC76B-55BA-41E6-9263-5974C0862655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EEDFD-123C-479C-AD01-3B32C8AE4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1FC76B-55BA-41E6-9263-5974C0862655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EEDFD-123C-479C-AD01-3B32C8AE4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51FC76B-55BA-41E6-9263-5974C0862655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EEDFD-123C-479C-AD01-3B32C8AE4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1FC76B-55BA-41E6-9263-5974C0862655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EEDFD-123C-479C-AD01-3B32C8AE4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1FC76B-55BA-41E6-9263-5974C0862655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EEDFD-123C-479C-AD01-3B32C8AE4DE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51FC76B-55BA-41E6-9263-5974C0862655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E7EEDFD-123C-479C-AD01-3B32C8AE4D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609716"/>
          </a:xfrm>
        </p:spPr>
        <p:txBody>
          <a:bodyPr/>
          <a:lstStyle/>
          <a:p>
            <a:r>
              <a:rPr lang="ru-RU" dirty="0" smtClean="0"/>
              <a:t>Удивительный мир технологии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 : учитель начальных классов Аскарова А.Ш.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785794"/>
            <a:ext cx="5289524" cy="507209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 золотой клубочек</a:t>
            </a:r>
          </a:p>
          <a:p>
            <a:pPr algn="ctr"/>
            <a:r>
              <a:rPr lang="ru-RU" sz="3600" dirty="0" smtClean="0"/>
              <a:t>Спрятался дубочек.</a:t>
            </a:r>
            <a:endParaRPr lang="ru-RU" sz="3600" dirty="0"/>
          </a:p>
        </p:txBody>
      </p:sp>
      <p:pic>
        <p:nvPicPr>
          <p:cNvPr id="4" name="Рисунок 3" descr="http://www.ice-scream.ru/images/img/oaks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714620"/>
            <a:ext cx="45720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жёлудь</a:t>
            </a:r>
            <a:endParaRPr lang="ru-RU" sz="4800" dirty="0"/>
          </a:p>
        </p:txBody>
      </p:sp>
      <p:pic>
        <p:nvPicPr>
          <p:cNvPr id="69634" name="Picture 2" descr="http://3.bp.blogspot.com/_6Sqg9CVczUo/TKGay-EwB9I/AAAAAAAAAg8/voxZStdKyU0/s1600/7129acorn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702" r="1670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500042"/>
            <a:ext cx="5432400" cy="592935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Не похожи на иголки,</a:t>
            </a:r>
          </a:p>
          <a:p>
            <a:pPr algn="ctr"/>
            <a:r>
              <a:rPr lang="ru-RU" sz="3600" dirty="0" smtClean="0"/>
              <a:t>А упали тоже с ёлки.</a:t>
            </a:r>
          </a:p>
          <a:p>
            <a:pPr algn="ctr"/>
            <a:endParaRPr lang="ru-RU" sz="3600" dirty="0"/>
          </a:p>
        </p:txBody>
      </p:sp>
      <p:pic>
        <p:nvPicPr>
          <p:cNvPr id="4" name="Рисунок 3" descr="http://static.eva.ru/eva/90000-100000/92741/photoalbum/68002104440002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071678"/>
            <a:ext cx="428628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шишки</a:t>
            </a:r>
            <a:endParaRPr lang="ru-RU" sz="5400" dirty="0"/>
          </a:p>
        </p:txBody>
      </p:sp>
      <p:pic>
        <p:nvPicPr>
          <p:cNvPr id="70658" name="Picture 2" descr="http://alloska.ucoz.ru/_ph/7/57516494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985" r="998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428604"/>
            <a:ext cx="5572164" cy="5572164"/>
          </a:xfrm>
        </p:spPr>
        <p:txBody>
          <a:bodyPr>
            <a:normAutofit/>
          </a:bodyPr>
          <a:lstStyle/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Растут – зеленеют,</a:t>
            </a:r>
          </a:p>
          <a:p>
            <a:pPr algn="ctr"/>
            <a:r>
              <a:rPr lang="ru-RU" sz="3600" dirty="0" smtClean="0"/>
              <a:t>Упадут – пожелтеют,</a:t>
            </a:r>
          </a:p>
          <a:p>
            <a:pPr algn="ctr"/>
            <a:r>
              <a:rPr lang="ru-RU" sz="3600" dirty="0" smtClean="0"/>
              <a:t>Полежат - почернеют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листья</a:t>
            </a:r>
            <a:endParaRPr lang="ru-RU" sz="4800" dirty="0"/>
          </a:p>
        </p:txBody>
      </p:sp>
      <p:pic>
        <p:nvPicPr>
          <p:cNvPr id="71682" name="Picture 2" descr="http://img126.imageshack.us/img126/9305/ss00140pt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109782"/>
          </a:xfrm>
        </p:spPr>
        <p:txBody>
          <a:bodyPr/>
          <a:lstStyle/>
          <a:p>
            <a:pPr algn="ctr"/>
            <a:r>
              <a:rPr lang="ru-RU" sz="5400" dirty="0" smtClean="0"/>
              <a:t>Природный материал</a:t>
            </a:r>
            <a:br>
              <a:rPr lang="ru-RU" sz="5400" dirty="0" smtClean="0"/>
            </a:br>
            <a:endParaRPr lang="ru-RU" sz="5400" dirty="0"/>
          </a:p>
        </p:txBody>
      </p:sp>
      <p:pic>
        <p:nvPicPr>
          <p:cNvPr id="4" name="Рисунок 3" descr="http://img-fotki.yandex.ru/get/3802/natashamrykina.1e/0_328a5_299011a3_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214554"/>
            <a:ext cx="47053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40" y="533400"/>
            <a:ext cx="5643602" cy="966774"/>
          </a:xfrm>
        </p:spPr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4" name="Рисунок 3" descr="http://cs5917.userapi.com/u12737042/-14/x_4d70a6f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276872"/>
            <a:ext cx="47053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260648"/>
            <a:ext cx="5616624" cy="6192688"/>
          </a:xfrm>
        </p:spPr>
        <p:txBody>
          <a:bodyPr>
            <a:normAutofit/>
          </a:bodyPr>
          <a:lstStyle/>
          <a:p>
            <a:pPr algn="l"/>
            <a:r>
              <a:rPr lang="ru-RU" sz="1600" dirty="0"/>
              <a:t>Добрый лес, старый лес.</a:t>
            </a:r>
          </a:p>
          <a:p>
            <a:pPr algn="l"/>
            <a:r>
              <a:rPr lang="ru-RU" sz="1600" dirty="0"/>
              <a:t>Полон сказочных чудес!</a:t>
            </a:r>
          </a:p>
          <a:p>
            <a:pPr algn="l"/>
            <a:r>
              <a:rPr lang="ru-RU" sz="1600" dirty="0"/>
              <a:t>Мы идём гулять сейчас</a:t>
            </a:r>
          </a:p>
          <a:p>
            <a:pPr algn="l"/>
            <a:r>
              <a:rPr lang="ru-RU" sz="1600" dirty="0"/>
              <a:t>И зовём с собою вас!</a:t>
            </a:r>
          </a:p>
          <a:p>
            <a:pPr algn="l"/>
            <a:r>
              <a:rPr lang="ru-RU" sz="1600" i="1" dirty="0"/>
              <a:t>(Широко разводим руки в стороны.</a:t>
            </a:r>
            <a:endParaRPr lang="ru-RU" sz="1600" dirty="0"/>
          </a:p>
          <a:p>
            <a:pPr algn="l"/>
            <a:r>
              <a:rPr lang="ru-RU" sz="1600" i="1" dirty="0"/>
              <a:t>Повороты вправо-влево с вытянутыми руками.</a:t>
            </a:r>
            <a:endParaRPr lang="ru-RU" sz="1600" dirty="0"/>
          </a:p>
          <a:p>
            <a:pPr algn="l"/>
            <a:r>
              <a:rPr lang="ru-RU" sz="1600" i="1" dirty="0"/>
              <a:t>Ходьба)</a:t>
            </a:r>
            <a:endParaRPr lang="ru-RU" sz="1600" dirty="0"/>
          </a:p>
          <a:p>
            <a:pPr algn="l"/>
            <a:r>
              <a:rPr lang="ru-RU" sz="1600" dirty="0"/>
              <a:t>Ждут вас на лесной опушке</a:t>
            </a:r>
          </a:p>
          <a:p>
            <a:pPr algn="l"/>
            <a:r>
              <a:rPr lang="ru-RU" sz="1600" dirty="0"/>
              <a:t>Птички, бабочки, зверюшки,</a:t>
            </a:r>
          </a:p>
          <a:p>
            <a:pPr algn="l"/>
            <a:r>
              <a:rPr lang="ru-RU" sz="1600" dirty="0"/>
              <a:t>Паучок на паутинке,</a:t>
            </a:r>
          </a:p>
          <a:p>
            <a:pPr algn="l"/>
            <a:r>
              <a:rPr lang="ru-RU" sz="1600" dirty="0"/>
              <a:t>И кузнечик на травинке!</a:t>
            </a:r>
          </a:p>
          <a:p>
            <a:pPr algn="l"/>
            <a:r>
              <a:rPr lang="ru-RU" sz="1600" i="1" dirty="0"/>
              <a:t>(Присесть.</a:t>
            </a:r>
            <a:endParaRPr lang="ru-RU" sz="1600" dirty="0"/>
          </a:p>
          <a:p>
            <a:pPr algn="l"/>
            <a:r>
              <a:rPr lang="ru-RU" sz="1600" i="1" dirty="0"/>
              <a:t>Медленно поднимаемся, повороты вправо-влево с вытянутыми руками.</a:t>
            </a:r>
            <a:endParaRPr lang="ru-RU" sz="1600" dirty="0"/>
          </a:p>
          <a:p>
            <a:pPr algn="l"/>
            <a:r>
              <a:rPr lang="ru-RU" sz="1600" i="1" dirty="0"/>
              <a:t>Пальцами правой руки выполняем от плеча левой руки перебирающие движения вниз.</a:t>
            </a:r>
            <a:endParaRPr lang="ru-RU" sz="1600" dirty="0"/>
          </a:p>
          <a:p>
            <a:pPr algn="l"/>
            <a:r>
              <a:rPr lang="ru-RU" sz="1600" i="1" dirty="0"/>
              <a:t>Пальцами левой руки от плеча правой руки перебирающие движения вниз)</a:t>
            </a:r>
            <a:endParaRPr lang="ru-RU" sz="1600" dirty="0"/>
          </a:p>
          <a:p>
            <a:pPr algn="l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59691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332656"/>
            <a:ext cx="5688632" cy="597666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1900" dirty="0"/>
              <a:t>Мышка, мышка,</a:t>
            </a:r>
          </a:p>
          <a:p>
            <a:pPr algn="l"/>
            <a:r>
              <a:rPr lang="ru-RU" sz="1900" dirty="0"/>
              <a:t>Серое пальтишко.</a:t>
            </a:r>
          </a:p>
          <a:p>
            <a:pPr algn="l"/>
            <a:r>
              <a:rPr lang="ru-RU" sz="1900" dirty="0"/>
              <a:t>Мышка тихо идёт,</a:t>
            </a:r>
          </a:p>
          <a:p>
            <a:pPr algn="l"/>
            <a:r>
              <a:rPr lang="ru-RU" sz="1900" dirty="0"/>
              <a:t>В норку зёрнышко несёт.</a:t>
            </a:r>
          </a:p>
          <a:p>
            <a:pPr algn="l"/>
            <a:r>
              <a:rPr lang="ru-RU" sz="1900" i="1" dirty="0"/>
              <a:t>(Мягкий пружинистый шаг, спинка слегка прогнута вперёд, «лапки» перед грудью)</a:t>
            </a:r>
            <a:endParaRPr lang="ru-RU" sz="1900" dirty="0"/>
          </a:p>
          <a:p>
            <a:pPr algn="l"/>
            <a:r>
              <a:rPr lang="ru-RU" sz="1900" dirty="0"/>
              <a:t>А за мышкой шёл медведь,</a:t>
            </a:r>
          </a:p>
          <a:p>
            <a:pPr algn="l"/>
            <a:r>
              <a:rPr lang="ru-RU" sz="1900" dirty="0"/>
              <a:t>Да как начал он реветь:</a:t>
            </a:r>
          </a:p>
          <a:p>
            <a:pPr algn="l"/>
            <a:r>
              <a:rPr lang="ru-RU" sz="1900" dirty="0"/>
              <a:t>«У-у! У-у!</a:t>
            </a:r>
          </a:p>
          <a:p>
            <a:pPr algn="l"/>
            <a:r>
              <a:rPr lang="ru-RU" sz="1900" dirty="0"/>
              <a:t>Я вразвалочку иду!»</a:t>
            </a:r>
          </a:p>
          <a:p>
            <a:pPr algn="l"/>
            <a:r>
              <a:rPr lang="ru-RU" sz="1900" i="1" dirty="0"/>
              <a:t>(Руки полусогнуты в локтях, ладошки соединены ниже пояса. Ноги на ширине плеч. Переступание туловищем из стороны в сторону)</a:t>
            </a:r>
            <a:endParaRPr lang="ru-RU" sz="1900" dirty="0"/>
          </a:p>
          <a:p>
            <a:pPr algn="l"/>
            <a:r>
              <a:rPr lang="ru-RU" sz="1900" dirty="0"/>
              <a:t>А весёлые зайчата –</a:t>
            </a:r>
          </a:p>
          <a:p>
            <a:pPr algn="l"/>
            <a:r>
              <a:rPr lang="ru-RU" sz="1900" dirty="0"/>
              <a:t>Длинноухие ребята –</a:t>
            </a:r>
          </a:p>
          <a:p>
            <a:pPr algn="l"/>
            <a:r>
              <a:rPr lang="ru-RU" sz="1900" dirty="0"/>
              <a:t>Прыг да скок, прыг да скок,</a:t>
            </a:r>
          </a:p>
          <a:p>
            <a:pPr algn="l"/>
            <a:r>
              <a:rPr lang="ru-RU" sz="1900" dirty="0"/>
              <a:t>Через поле за лесок.</a:t>
            </a:r>
          </a:p>
          <a:p>
            <a:pPr algn="l"/>
            <a:r>
              <a:rPr lang="ru-RU" sz="1900" i="1" dirty="0"/>
              <a:t>(Прыжки. Ладошки прижать к голове, изображая «ушки на макушке»)</a:t>
            </a:r>
            <a:endParaRPr lang="ru-RU" sz="19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134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714356"/>
            <a:ext cx="5715040" cy="5072098"/>
          </a:xfrm>
        </p:spPr>
        <p:txBody>
          <a:bodyPr/>
          <a:lstStyle/>
          <a:p>
            <a:pPr algn="l"/>
            <a:r>
              <a:rPr lang="ru-RU" dirty="0" smtClean="0"/>
              <a:t>Сделать корабль, паровоз, машину, шпагу</a:t>
            </a:r>
          </a:p>
          <a:p>
            <a:pPr algn="l"/>
            <a:r>
              <a:rPr lang="ru-RU" dirty="0" smtClean="0"/>
              <a:t>Вам поможет разноцветная …</a:t>
            </a:r>
          </a:p>
          <a:p>
            <a:pPr algn="l"/>
            <a:endParaRPr lang="ru-RU" dirty="0"/>
          </a:p>
        </p:txBody>
      </p:sp>
      <p:pic>
        <p:nvPicPr>
          <p:cNvPr id="4" name="Рисунок 3" descr="http://ru.origami-club.com/others/steamship/steamshi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214554"/>
            <a:ext cx="2404219" cy="160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umm4.com/img/podelki-iz-bumagi-mashin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643050"/>
            <a:ext cx="257176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tranamasterov.ru/files/imagecache/orig_with_logo/i1002/2_17_y3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214818"/>
            <a:ext cx="3071834" cy="231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04664"/>
            <a:ext cx="5322014" cy="597666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700" dirty="0"/>
              <a:t>Шёл по лесу серый волк,</a:t>
            </a:r>
          </a:p>
          <a:p>
            <a:pPr algn="l"/>
            <a:r>
              <a:rPr lang="ru-RU" sz="1700" dirty="0"/>
              <a:t>Серый волк – зубами щёлк!</a:t>
            </a:r>
          </a:p>
          <a:p>
            <a:pPr algn="l"/>
            <a:r>
              <a:rPr lang="ru-RU" sz="1700" dirty="0"/>
              <a:t>Он крадётся за кустами,</a:t>
            </a:r>
          </a:p>
          <a:p>
            <a:pPr algn="l"/>
            <a:r>
              <a:rPr lang="ru-RU" sz="1700" dirty="0"/>
              <a:t>Грозно щёлкает зубами!</a:t>
            </a:r>
          </a:p>
          <a:p>
            <a:pPr algn="l"/>
            <a:r>
              <a:rPr lang="ru-RU" sz="1700" i="1" dirty="0"/>
              <a:t>(Широкий, пружинистый шаг с чуть наклоненным вперёд корпусом. Руки попеременно вынести вперёд)</a:t>
            </a:r>
            <a:endParaRPr lang="ru-RU" sz="1700" dirty="0"/>
          </a:p>
          <a:p>
            <a:pPr algn="l"/>
            <a:r>
              <a:rPr lang="ru-RU" sz="1700" dirty="0"/>
              <a:t>Вот лягушка по дорожке</a:t>
            </a:r>
          </a:p>
          <a:p>
            <a:pPr algn="l"/>
            <a:r>
              <a:rPr lang="ru-RU" sz="1700" dirty="0"/>
              <a:t>Скачет, вытянувши ножки.</a:t>
            </a:r>
          </a:p>
          <a:p>
            <a:pPr algn="l"/>
            <a:r>
              <a:rPr lang="ru-RU" sz="1700" dirty="0"/>
              <a:t>По болоту скок-скок-скок,</a:t>
            </a:r>
          </a:p>
          <a:p>
            <a:pPr algn="l"/>
            <a:r>
              <a:rPr lang="ru-RU" sz="1700" dirty="0"/>
              <a:t>Под мосток – и молчок.</a:t>
            </a:r>
          </a:p>
          <a:p>
            <a:pPr algn="l"/>
            <a:r>
              <a:rPr lang="ru-RU" sz="1700" i="1" dirty="0"/>
              <a:t>(Ноги на ширине плеч. Прыжки с продвижением вперёд)</a:t>
            </a:r>
            <a:endParaRPr lang="ru-RU" sz="1700" dirty="0"/>
          </a:p>
          <a:p>
            <a:pPr algn="l"/>
            <a:r>
              <a:rPr lang="ru-RU" sz="1700" dirty="0"/>
              <a:t>Ой, ты </a:t>
            </a:r>
            <a:r>
              <a:rPr lang="ru-RU" sz="1700" dirty="0" err="1" smtClean="0"/>
              <a:t>дедушка,ежок</a:t>
            </a:r>
            <a:r>
              <a:rPr lang="ru-RU" sz="1700" dirty="0"/>
              <a:t>,</a:t>
            </a:r>
          </a:p>
          <a:p>
            <a:pPr algn="l"/>
            <a:r>
              <a:rPr lang="ru-RU" sz="1700" dirty="0"/>
              <a:t>Не ходи на бережок!</a:t>
            </a:r>
          </a:p>
          <a:p>
            <a:pPr algn="l"/>
            <a:r>
              <a:rPr lang="ru-RU" sz="1700" dirty="0"/>
              <a:t>Там промочишь ножки,</a:t>
            </a:r>
          </a:p>
          <a:p>
            <a:pPr algn="l"/>
            <a:r>
              <a:rPr lang="ru-RU" sz="1700" dirty="0"/>
              <a:t>Тёплые сапожки!</a:t>
            </a:r>
          </a:p>
          <a:p>
            <a:pPr algn="l"/>
            <a:r>
              <a:rPr lang="ru-RU" sz="1700" i="1" dirty="0"/>
              <a:t>(Лёгкий неторопливый бег на носках. Руки согнуты в локтях и прижаты к груди, голова опущена</a:t>
            </a:r>
            <a:r>
              <a:rPr lang="ru-RU" i="1" dirty="0"/>
              <a:t>)</a:t>
            </a:r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086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76672"/>
            <a:ext cx="5322014" cy="6048672"/>
          </a:xfrm>
        </p:spPr>
        <p:txBody>
          <a:bodyPr>
            <a:normAutofit/>
          </a:bodyPr>
          <a:lstStyle/>
          <a:p>
            <a:pPr algn="l"/>
            <a:r>
              <a:rPr lang="ru-RU" sz="1600" dirty="0"/>
              <a:t>Ищут маму медвежата,</a:t>
            </a:r>
          </a:p>
          <a:p>
            <a:pPr algn="l"/>
            <a:r>
              <a:rPr lang="ru-RU" sz="1600" dirty="0"/>
              <a:t>Толстопятые ребята,</a:t>
            </a:r>
          </a:p>
          <a:p>
            <a:pPr algn="l"/>
            <a:r>
              <a:rPr lang="ru-RU" sz="1600" dirty="0"/>
              <a:t>Неуклюжие, смешные,</a:t>
            </a:r>
          </a:p>
          <a:p>
            <a:pPr algn="l"/>
            <a:r>
              <a:rPr lang="ru-RU" sz="1600" dirty="0"/>
              <a:t>Все забавные такие.</a:t>
            </a:r>
          </a:p>
          <a:p>
            <a:pPr algn="l"/>
            <a:r>
              <a:rPr lang="ru-RU" sz="1600" i="1" dirty="0"/>
              <a:t>(Ноги на ширине плеч. Переступание с ноги на ногу. Раскачивание туловищем из стороны в сторону.</a:t>
            </a:r>
            <a:endParaRPr lang="ru-RU" sz="1600" dirty="0"/>
          </a:p>
          <a:p>
            <a:pPr algn="l"/>
            <a:r>
              <a:rPr lang="ru-RU" sz="1600" dirty="0"/>
              <a:t>В воздухе над лужицей</a:t>
            </a:r>
          </a:p>
          <a:p>
            <a:pPr algn="l"/>
            <a:r>
              <a:rPr lang="ru-RU" sz="1600" dirty="0"/>
              <a:t>Стрекозы быстро кружатся.</a:t>
            </a:r>
          </a:p>
          <a:p>
            <a:pPr algn="l"/>
            <a:r>
              <a:rPr lang="ru-RU" sz="1600" dirty="0"/>
              <a:t>Взлетают и садятся,</a:t>
            </a:r>
          </a:p>
          <a:p>
            <a:pPr algn="l"/>
            <a:r>
              <a:rPr lang="ru-RU" sz="1600" dirty="0"/>
              <a:t>На солнышке резвятся.</a:t>
            </a:r>
          </a:p>
          <a:p>
            <a:pPr algn="l"/>
            <a:r>
              <a:rPr lang="ru-RU" sz="1600" i="1" dirty="0"/>
              <a:t>(Бег чередуется с остановками. Во время остановок – присесть)</a:t>
            </a:r>
            <a:endParaRPr lang="ru-RU" sz="1600" dirty="0"/>
          </a:p>
          <a:p>
            <a:pPr algn="l"/>
            <a:r>
              <a:rPr lang="ru-RU" sz="1600" dirty="0"/>
              <a:t>Вот ползёт сороконожка</a:t>
            </a:r>
          </a:p>
          <a:p>
            <a:pPr algn="l"/>
            <a:r>
              <a:rPr lang="ru-RU" sz="1600" dirty="0"/>
              <a:t>По тропинке на дорожку.</a:t>
            </a:r>
          </a:p>
          <a:p>
            <a:pPr algn="l"/>
            <a:r>
              <a:rPr lang="ru-RU" sz="1600" dirty="0"/>
              <a:t>Спинка изгибается,</a:t>
            </a:r>
          </a:p>
          <a:p>
            <a:pPr algn="l"/>
            <a:r>
              <a:rPr lang="ru-RU" sz="1600" dirty="0"/>
              <a:t>Ползёт-переливается.</a:t>
            </a:r>
          </a:p>
          <a:p>
            <a:pPr algn="l"/>
            <a:r>
              <a:rPr lang="ru-RU" sz="1600" i="1" dirty="0"/>
              <a:t>(Дети двигаются друг за другом, держа руки на поясе или на плечах впереди стоящего)</a:t>
            </a:r>
            <a:endParaRPr lang="ru-RU" sz="1600" dirty="0"/>
          </a:p>
          <a:p>
            <a:pPr algn="l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4143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332656"/>
            <a:ext cx="5616624" cy="626469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1600" dirty="0"/>
              <a:t>Нёс однажды муравей</a:t>
            </a:r>
          </a:p>
          <a:p>
            <a:pPr algn="l"/>
            <a:r>
              <a:rPr lang="ru-RU" sz="1600" dirty="0"/>
              <a:t>Две травинки для дверей:</a:t>
            </a:r>
          </a:p>
          <a:p>
            <a:pPr algn="l"/>
            <a:r>
              <a:rPr lang="ru-RU" sz="1600" dirty="0"/>
              <a:t>На полянке, под </a:t>
            </a:r>
            <a:r>
              <a:rPr lang="ru-RU" sz="1600" dirty="0" smtClean="0"/>
              <a:t>кустом,</a:t>
            </a:r>
            <a:endParaRPr lang="ru-RU" sz="1600" dirty="0"/>
          </a:p>
          <a:p>
            <a:pPr algn="l"/>
            <a:r>
              <a:rPr lang="ru-RU" sz="1600" dirty="0" err="1" smtClean="0"/>
              <a:t>Муравьишка</a:t>
            </a:r>
            <a:r>
              <a:rPr lang="ru-RU" sz="1600" dirty="0" smtClean="0"/>
              <a:t> </a:t>
            </a:r>
            <a:r>
              <a:rPr lang="ru-RU" sz="1600" dirty="0"/>
              <a:t>строит дом.</a:t>
            </a:r>
          </a:p>
          <a:p>
            <a:pPr algn="l"/>
            <a:r>
              <a:rPr lang="ru-RU" sz="1600" i="1" dirty="0"/>
              <a:t>(Пружинистый шаг, руки сложены «топориком» на плече)</a:t>
            </a:r>
            <a:endParaRPr lang="ru-RU" sz="1600" dirty="0"/>
          </a:p>
          <a:p>
            <a:pPr algn="l"/>
            <a:r>
              <a:rPr lang="ru-RU" sz="1600" dirty="0"/>
              <a:t>Птички в гнёздышках проснулись,</a:t>
            </a:r>
          </a:p>
          <a:p>
            <a:pPr algn="l"/>
            <a:r>
              <a:rPr lang="ru-RU" sz="1600" dirty="0"/>
              <a:t>Улыбнулись, встрепенулись:</a:t>
            </a:r>
          </a:p>
          <a:p>
            <a:pPr algn="l"/>
            <a:r>
              <a:rPr lang="ru-RU" sz="1600" dirty="0"/>
              <a:t>«Чик-чирик, всем привет!</a:t>
            </a:r>
          </a:p>
          <a:p>
            <a:pPr algn="l"/>
            <a:r>
              <a:rPr lang="ru-RU" sz="1600" dirty="0"/>
              <a:t>Мы летаем выше всех!»</a:t>
            </a:r>
          </a:p>
          <a:p>
            <a:pPr algn="l"/>
            <a:r>
              <a:rPr lang="ru-RU" sz="1600" i="1" dirty="0"/>
              <a:t>(Лёгкий бег врассыпную; птички чистят крылышки; машут хвостиком (руки сзади, ладошками друг к другу), легко прыгают)</a:t>
            </a:r>
            <a:endParaRPr lang="ru-RU" sz="1600" dirty="0"/>
          </a:p>
          <a:p>
            <a:pPr algn="l"/>
            <a:r>
              <a:rPr lang="ru-RU" sz="1600" dirty="0"/>
              <a:t>До свиданья, старый лес,</a:t>
            </a:r>
          </a:p>
          <a:p>
            <a:pPr algn="l"/>
            <a:r>
              <a:rPr lang="ru-RU" sz="1600" dirty="0"/>
              <a:t>Полный сказочных чудес!</a:t>
            </a:r>
          </a:p>
          <a:p>
            <a:pPr algn="l"/>
            <a:r>
              <a:rPr lang="ru-RU" sz="1600" i="1" dirty="0"/>
              <a:t>(Помахивание рукой.</a:t>
            </a:r>
            <a:endParaRPr lang="ru-RU" sz="1600" dirty="0"/>
          </a:p>
          <a:p>
            <a:pPr algn="l"/>
            <a:r>
              <a:rPr lang="ru-RU" sz="1600" i="1" dirty="0"/>
              <a:t>Поворот вправо-влево с вытянутыми руками.</a:t>
            </a:r>
            <a:endParaRPr lang="ru-RU" sz="1600" dirty="0"/>
          </a:p>
          <a:p>
            <a:pPr algn="l"/>
            <a:r>
              <a:rPr lang="ru-RU" sz="1600" i="1" dirty="0"/>
              <a:t>Ходьба)</a:t>
            </a:r>
            <a:endParaRPr lang="ru-RU" sz="1600" dirty="0"/>
          </a:p>
          <a:p>
            <a:pPr algn="l"/>
            <a:r>
              <a:rPr lang="ru-RU" sz="1600" dirty="0"/>
              <a:t>По тропинкам мы гуляли,</a:t>
            </a:r>
          </a:p>
          <a:p>
            <a:pPr algn="l"/>
            <a:r>
              <a:rPr lang="ru-RU" sz="1600" dirty="0"/>
              <a:t>На полянке поскакали,</a:t>
            </a:r>
          </a:p>
          <a:p>
            <a:pPr algn="l"/>
            <a:r>
              <a:rPr lang="ru-RU" sz="1600" dirty="0"/>
              <a:t>Подружились мы с тобой,</a:t>
            </a:r>
          </a:p>
          <a:p>
            <a:pPr algn="l"/>
            <a:r>
              <a:rPr lang="ru-RU" sz="1600" dirty="0"/>
              <a:t>Нам теперь пора домой.</a:t>
            </a:r>
          </a:p>
          <a:p>
            <a:pPr algn="l"/>
            <a:r>
              <a:rPr lang="ru-RU" sz="1600" i="1" dirty="0"/>
              <a:t>(Прыжки.</a:t>
            </a:r>
            <a:endParaRPr lang="ru-RU" sz="1600" dirty="0"/>
          </a:p>
          <a:p>
            <a:pPr algn="l"/>
            <a:r>
              <a:rPr lang="ru-RU" sz="1600" i="1" dirty="0"/>
              <a:t>Широко разводим руки в стороны.</a:t>
            </a:r>
            <a:endParaRPr lang="ru-RU" sz="1600" dirty="0"/>
          </a:p>
          <a:p>
            <a:pPr algn="l"/>
            <a:r>
              <a:rPr lang="ru-RU" sz="1600" i="1" dirty="0"/>
              <a:t>Ходьба)</a:t>
            </a:r>
            <a:endParaRPr lang="ru-RU" sz="1600" dirty="0"/>
          </a:p>
          <a:p>
            <a:r>
              <a:rPr lang="ru-RU" sz="1600" dirty="0"/>
              <a:t> </a:t>
            </a:r>
          </a:p>
          <a:p>
            <a:pPr algn="l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70656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32656"/>
            <a:ext cx="5394022" cy="6264696"/>
          </a:xfrm>
        </p:spPr>
        <p:txBody>
          <a:bodyPr>
            <a:normAutofit/>
          </a:bodyPr>
          <a:lstStyle/>
          <a:p>
            <a:pPr algn="ctr"/>
            <a:endParaRPr lang="ru-RU" sz="3200" dirty="0"/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Линию прямую, ну-ка,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Сам нарисовать сумей - ка!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Это сложная наука!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Пригодится здесь …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4497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линейка</a:t>
            </a:r>
            <a:endParaRPr lang="ru-RU" sz="5400" dirty="0"/>
          </a:p>
        </p:txBody>
      </p:sp>
      <p:pic>
        <p:nvPicPr>
          <p:cNvPr id="72706" name="Picture 2" descr="http://www.photo-dictionary.com/photofiles/list/620/4139rule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1700" r="117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260648"/>
            <a:ext cx="6120680" cy="6264696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400" dirty="0" smtClean="0"/>
              <a:t>Палочка волшебная есть у меня, друзья,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Палочкою этой могу построить я: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Башню, дом и самолёт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И большущий пароход!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0989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1143000"/>
            <a:ext cx="3674594" cy="20574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карандаш</a:t>
            </a:r>
            <a:endParaRPr lang="ru-RU" sz="4800" dirty="0"/>
          </a:p>
        </p:txBody>
      </p:sp>
      <p:pic>
        <p:nvPicPr>
          <p:cNvPr id="73730" name="Picture 2" descr="http://img0.liveinternet.ru/images/attach/b/3/28/457/28457861_post34573118893496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9" b="1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76672"/>
            <a:ext cx="5394022" cy="6120680"/>
          </a:xfrm>
        </p:spPr>
        <p:txBody>
          <a:bodyPr/>
          <a:lstStyle/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ctr"/>
            <a:r>
              <a:rPr lang="ru-RU" sz="3200" dirty="0" smtClean="0"/>
              <a:t>Прутик меховой хвостом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Быстро машет над листом.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78526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кисточка</a:t>
            </a:r>
            <a:endParaRPr lang="ru-RU" sz="4800" dirty="0"/>
          </a:p>
        </p:txBody>
      </p:sp>
      <p:pic>
        <p:nvPicPr>
          <p:cNvPr id="74754" name="Picture 2" descr="http://www.tpss.com.ua/userfiles/images/6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682" r="268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620688"/>
            <a:ext cx="5337380" cy="5976664"/>
          </a:xfrm>
        </p:spPr>
        <p:txBody>
          <a:bodyPr/>
          <a:lstStyle/>
          <a:p>
            <a:pPr algn="ctr"/>
            <a:endParaRPr lang="ru-RU" sz="3200" dirty="0" smtClean="0"/>
          </a:p>
          <a:p>
            <a:pPr algn="ctr"/>
            <a:endParaRPr lang="ru-RU" sz="3200" dirty="0"/>
          </a:p>
          <a:p>
            <a:pPr algn="ctr"/>
            <a:r>
              <a:rPr lang="ru-RU" sz="3200" dirty="0" smtClean="0"/>
              <a:t>Режем мы и вырезаем,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А ещё шить помогаем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363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357298"/>
            <a:ext cx="3429000" cy="221457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бумага</a:t>
            </a:r>
            <a:endParaRPr lang="ru-RU" sz="6000" dirty="0"/>
          </a:p>
        </p:txBody>
      </p:sp>
      <p:pic>
        <p:nvPicPr>
          <p:cNvPr id="63490" name="Picture 2" descr="http://i.allday.ru/uploads/posts/2008-10/1225414476_avosedn00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99" b="99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ножницы</a:t>
            </a:r>
            <a:endParaRPr lang="ru-RU" sz="4800" dirty="0"/>
          </a:p>
        </p:txBody>
      </p:sp>
      <p:pic>
        <p:nvPicPr>
          <p:cNvPr id="75784" name="Picture 8" descr="http://modna.com.ua/images/resource/posuda/54/1/8-5-177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182" r="118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48680"/>
            <a:ext cx="5265372" cy="5904656"/>
          </a:xfrm>
        </p:spPr>
        <p:txBody>
          <a:bodyPr>
            <a:normAutofit/>
          </a:bodyPr>
          <a:lstStyle/>
          <a:p>
            <a:pPr algn="ctr"/>
            <a:endParaRPr lang="ru-RU" sz="3200" dirty="0" smtClean="0"/>
          </a:p>
          <a:p>
            <a:pPr algn="ctr"/>
            <a:endParaRPr lang="ru-RU" sz="3200" dirty="0"/>
          </a:p>
          <a:p>
            <a:pPr algn="ctr"/>
            <a:r>
              <a:rPr lang="ru-RU" sz="3200" dirty="0" smtClean="0"/>
              <a:t>Меч – малютка на </a:t>
            </a:r>
            <a:r>
              <a:rPr lang="ru-RU" sz="3200" dirty="0" err="1" smtClean="0"/>
              <a:t>досочке</a:t>
            </a:r>
            <a:r>
              <a:rPr lang="ru-RU" sz="3200" dirty="0" smtClean="0"/>
              <a:t>,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Всё кромсает на кусочки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0411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нож</a:t>
            </a:r>
            <a:endParaRPr lang="ru-RU" sz="6000" dirty="0"/>
          </a:p>
        </p:txBody>
      </p:sp>
      <p:pic>
        <p:nvPicPr>
          <p:cNvPr id="76808" name="Picture 8" descr="http://megatorg.biz/products_pictures/33VMCH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9" b="1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476672"/>
            <a:ext cx="6192688" cy="6048672"/>
          </a:xfrm>
        </p:spPr>
        <p:txBody>
          <a:bodyPr>
            <a:normAutofit/>
          </a:bodyPr>
          <a:lstStyle/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В узкий глазок вдета тонкая нитка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И поплыла за корабликом прытко.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Шьёт, зашивает и колется колко,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А называется кораблик…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3152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иголка</a:t>
            </a:r>
            <a:endParaRPr lang="ru-RU" sz="6000" dirty="0"/>
          </a:p>
        </p:txBody>
      </p:sp>
      <p:pic>
        <p:nvPicPr>
          <p:cNvPr id="77826" name="Picture 2" descr="http://forums.drom.ru/attachment.php?attachmentid=2151842&amp;d=132353810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78" b="87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76672"/>
            <a:ext cx="5832648" cy="60486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Я, мальчишка, так хорош,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Лучше просто не найдёшь!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Я сдружу и деревяшки,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И различные стекляшки,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И бумагу и пластмассу,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И ещё предметов массу.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9602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клей</a:t>
            </a:r>
            <a:endParaRPr lang="ru-RU" sz="4800" dirty="0"/>
          </a:p>
        </p:txBody>
      </p:sp>
      <p:pic>
        <p:nvPicPr>
          <p:cNvPr id="78850" name="Picture 2" descr="http://www.grafitspb.ru/catalog2009/Images/a4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9" b="1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04664"/>
            <a:ext cx="5481396" cy="6120680"/>
          </a:xfrm>
        </p:spPr>
        <p:txBody>
          <a:bodyPr>
            <a:normAutofit/>
          </a:bodyPr>
          <a:lstStyle/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Карандашик на листе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Нарисует свет и тень,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А пройдётся друг его – 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И не будет ничего.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1440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ластик</a:t>
            </a:r>
            <a:endParaRPr lang="ru-RU" sz="5400" dirty="0"/>
          </a:p>
        </p:txBody>
      </p:sp>
      <p:pic>
        <p:nvPicPr>
          <p:cNvPr id="79876" name="Picture 4" descr="http://www.cifropark.com/assets/images/KansTovar/Ofisnie%20prinad./Rezinka%20ctiratelnaia/220406_x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9" b="1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76672"/>
            <a:ext cx="5394022" cy="6192688"/>
          </a:xfrm>
        </p:spPr>
        <p:txBody>
          <a:bodyPr>
            <a:normAutofit/>
          </a:bodyPr>
          <a:lstStyle/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Почему из под неё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Вьются стружки и опилки?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Карандаш писать не хочет,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Вот она его и точит.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2362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571480"/>
            <a:ext cx="5500726" cy="5572164"/>
          </a:xfrm>
        </p:spPr>
        <p:txBody>
          <a:bodyPr/>
          <a:lstStyle/>
          <a:p>
            <a:pPr algn="l"/>
            <a:r>
              <a:rPr lang="ru-RU" dirty="0" smtClean="0"/>
              <a:t>В деревянном домике</a:t>
            </a:r>
          </a:p>
          <a:p>
            <a:pPr algn="l"/>
            <a:r>
              <a:rPr lang="ru-RU" dirty="0" smtClean="0"/>
              <a:t>Проживают гномики.</a:t>
            </a:r>
          </a:p>
          <a:p>
            <a:pPr algn="l"/>
            <a:r>
              <a:rPr lang="ru-RU" dirty="0" smtClean="0"/>
              <a:t>Уж такие добряки- </a:t>
            </a:r>
          </a:p>
          <a:p>
            <a:pPr algn="l"/>
            <a:r>
              <a:rPr lang="ru-RU" dirty="0" smtClean="0"/>
              <a:t>Раздают всем огоньки.</a:t>
            </a:r>
          </a:p>
          <a:p>
            <a:pPr algn="l"/>
            <a:endParaRPr lang="ru-RU" dirty="0"/>
          </a:p>
        </p:txBody>
      </p:sp>
      <p:pic>
        <p:nvPicPr>
          <p:cNvPr id="4" name="Рисунок 3" descr="http://s5.rimg.info/ad96531231fb3597bff8d7ebb77d52f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6637" y="2990850"/>
            <a:ext cx="4352949" cy="243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точилка</a:t>
            </a:r>
            <a:endParaRPr lang="ru-RU" sz="5400" dirty="0"/>
          </a:p>
        </p:txBody>
      </p:sp>
      <p:pic>
        <p:nvPicPr>
          <p:cNvPr id="80898" name="Picture 2" descr="http://7kilometr.com/images/article/070910/221750_b53179872d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9" b="1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132856"/>
            <a:ext cx="3816424" cy="1224136"/>
          </a:xfrm>
        </p:spPr>
        <p:txBody>
          <a:bodyPr>
            <a:noAutofit/>
          </a:bodyPr>
          <a:lstStyle/>
          <a:p>
            <a:r>
              <a:rPr lang="ru-RU" sz="4800" dirty="0" smtClean="0"/>
              <a:t>Молодцы, ребята !</a:t>
            </a:r>
            <a:endParaRPr lang="ru-RU" sz="4800" dirty="0"/>
          </a:p>
        </p:txBody>
      </p:sp>
      <p:pic>
        <p:nvPicPr>
          <p:cNvPr id="5" name="Рисунок 4" descr="http://metod-sunduchok.ucoz.ru/_ld/1/37100950.gif"/>
          <p:cNvPicPr>
            <a:picLocks noGrp="1"/>
          </p:cNvPicPr>
          <p:nvPr>
            <p:ph type="pic" idx="1"/>
          </p:nvPr>
        </p:nvPicPr>
        <p:blipFill>
          <a:blip r:embed="rId2"/>
          <a:srcRect t="4444" b="444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4848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Спички</a:t>
            </a:r>
            <a:endParaRPr lang="ru-RU" sz="6000" dirty="0"/>
          </a:p>
        </p:txBody>
      </p:sp>
      <p:pic>
        <p:nvPicPr>
          <p:cNvPr id="66562" name="Picture 2" descr="http://dugwy.narod.ru/prev/images/spichk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1004" r="1100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500042"/>
            <a:ext cx="5432400" cy="5715040"/>
          </a:xfrm>
        </p:spPr>
        <p:txBody>
          <a:bodyPr/>
          <a:lstStyle/>
          <a:p>
            <a:pPr algn="l"/>
            <a:r>
              <a:rPr lang="ru-RU" dirty="0" smtClean="0"/>
              <a:t>Я весь мир слепить готов –</a:t>
            </a:r>
          </a:p>
          <a:p>
            <a:pPr algn="l"/>
            <a:r>
              <a:rPr lang="ru-RU" dirty="0" smtClean="0"/>
              <a:t>Дом, машину, двух котов.</a:t>
            </a:r>
          </a:p>
          <a:p>
            <a:pPr algn="l"/>
            <a:r>
              <a:rPr lang="ru-RU" dirty="0" smtClean="0"/>
              <a:t>Я сегодня властелин –</a:t>
            </a:r>
          </a:p>
          <a:p>
            <a:pPr algn="l"/>
            <a:r>
              <a:rPr lang="ru-RU" dirty="0" smtClean="0"/>
              <a:t>У меня есть …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4" name="Рисунок 3" descr="http://stranamasterov.ru/files/imagecache/orig_with_logo4/i2011/03/15/_dsc78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285992"/>
            <a:ext cx="2179555" cy="182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nattik.ru/wp-content/uploads/2010/04/plastelinovaya_mashina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285992"/>
            <a:ext cx="278608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bm.img.com.ua/img/prikol/images/large/3/1/100813_1362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357694"/>
            <a:ext cx="2686050" cy="221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1143000"/>
            <a:ext cx="3674594" cy="2286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пластилин</a:t>
            </a:r>
            <a:endParaRPr lang="ru-RU" sz="4400" dirty="0"/>
          </a:p>
        </p:txBody>
      </p:sp>
      <p:pic>
        <p:nvPicPr>
          <p:cNvPr id="67586" name="Picture 2" descr="http://myhappyblog.ru/wp-content/uploads/2012/02/plastili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5850" r="2585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214290"/>
            <a:ext cx="5360962" cy="5786478"/>
          </a:xfrm>
        </p:spPr>
        <p:txBody>
          <a:bodyPr/>
          <a:lstStyle/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ctr"/>
            <a:r>
              <a:rPr lang="ru-RU" dirty="0" smtClean="0"/>
              <a:t>Круглый, зрелый, загорелый</a:t>
            </a:r>
          </a:p>
          <a:p>
            <a:pPr algn="ctr"/>
            <a:r>
              <a:rPr lang="ru-RU" dirty="0" smtClean="0"/>
              <a:t>Попадался на зубок.</a:t>
            </a:r>
          </a:p>
          <a:p>
            <a:pPr algn="ctr"/>
            <a:r>
              <a:rPr lang="ru-RU" dirty="0" smtClean="0"/>
              <a:t>Попадался на зубок,</a:t>
            </a:r>
          </a:p>
          <a:p>
            <a:pPr algn="ctr"/>
            <a:r>
              <a:rPr lang="ru-RU" dirty="0" smtClean="0"/>
              <a:t>Расколоться всё не мог,</a:t>
            </a:r>
          </a:p>
          <a:p>
            <a:pPr algn="ctr"/>
            <a:r>
              <a:rPr lang="ru-RU" dirty="0" smtClean="0"/>
              <a:t>А потом под молоток,</a:t>
            </a:r>
          </a:p>
          <a:p>
            <a:pPr algn="ctr"/>
            <a:r>
              <a:rPr lang="ru-RU" dirty="0" smtClean="0"/>
              <a:t>Хрустнул раз и треснул бок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орехи</a:t>
            </a:r>
            <a:endParaRPr lang="ru-RU" sz="5400" dirty="0"/>
          </a:p>
        </p:txBody>
      </p:sp>
      <p:pic>
        <p:nvPicPr>
          <p:cNvPr id="68610" name="Picture 2" descr="http://www.omegasport.cz/data/tema-mesice/11/orechy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0989" r="20989"/>
          <a:stretch>
            <a:fillRect/>
          </a:stretch>
        </p:blipFill>
        <p:spPr bwMode="auto">
          <a:xfrm>
            <a:off x="663682" y="1041002"/>
            <a:ext cx="4245386" cy="42453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247</TotalTime>
  <Words>818</Words>
  <Application>Microsoft Office PowerPoint</Application>
  <PresentationFormat>Экран (4:3)</PresentationFormat>
  <Paragraphs>209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Изящная</vt:lpstr>
      <vt:lpstr>Удивительный мир технологии</vt:lpstr>
      <vt:lpstr>Презентация PowerPoint</vt:lpstr>
      <vt:lpstr>бумага</vt:lpstr>
      <vt:lpstr>Презентация PowerPoint</vt:lpstr>
      <vt:lpstr>Спички</vt:lpstr>
      <vt:lpstr>Презентация PowerPoint</vt:lpstr>
      <vt:lpstr>пластилин</vt:lpstr>
      <vt:lpstr>Презентация PowerPoint</vt:lpstr>
      <vt:lpstr>орехи</vt:lpstr>
      <vt:lpstr>Презентация PowerPoint</vt:lpstr>
      <vt:lpstr>жёлудь</vt:lpstr>
      <vt:lpstr>Презентация PowerPoint</vt:lpstr>
      <vt:lpstr>шишки</vt:lpstr>
      <vt:lpstr>Презентация PowerPoint</vt:lpstr>
      <vt:lpstr>листья</vt:lpstr>
      <vt:lpstr>Природный материал </vt:lpstr>
      <vt:lpstr>физкультминутка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линейка</vt:lpstr>
      <vt:lpstr>Презентация PowerPoint</vt:lpstr>
      <vt:lpstr>карандаш</vt:lpstr>
      <vt:lpstr>Презентация PowerPoint</vt:lpstr>
      <vt:lpstr>кисточка</vt:lpstr>
      <vt:lpstr>Презентация PowerPoint</vt:lpstr>
      <vt:lpstr>ножницы</vt:lpstr>
      <vt:lpstr>Презентация PowerPoint</vt:lpstr>
      <vt:lpstr>нож</vt:lpstr>
      <vt:lpstr>Презентация PowerPoint</vt:lpstr>
      <vt:lpstr>иголка</vt:lpstr>
      <vt:lpstr>Презентация PowerPoint</vt:lpstr>
      <vt:lpstr>клей</vt:lpstr>
      <vt:lpstr>Презентация PowerPoint</vt:lpstr>
      <vt:lpstr>ластик</vt:lpstr>
      <vt:lpstr>Презентация PowerPoint</vt:lpstr>
      <vt:lpstr>точилка</vt:lpstr>
      <vt:lpstr>Молодцы, ребята 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Удивительный мир технологии</dc:title>
  <dc:creator>Алсу</dc:creator>
  <cp:lastModifiedBy>Алсу</cp:lastModifiedBy>
  <cp:revision>24</cp:revision>
  <dcterms:created xsi:type="dcterms:W3CDTF">2013-01-10T06:26:05Z</dcterms:created>
  <dcterms:modified xsi:type="dcterms:W3CDTF">2013-01-11T06:15:22Z</dcterms:modified>
</cp:coreProperties>
</file>