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0FBC7BB-C1A2-47C2-8963-EE0231A3276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6F5E96-EE70-410D-86A3-5077309B0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785926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sz="9600" dirty="0" err="1" smtClean="0"/>
              <a:t>Квиллинг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   </a:t>
            </a:r>
            <a:r>
              <a:rPr lang="ru-RU" sz="7200" dirty="0" smtClean="0"/>
              <a:t>или </a:t>
            </a:r>
            <a:r>
              <a:rPr lang="ru-RU" sz="7200" dirty="0" err="1" smtClean="0"/>
              <a:t>бумагокручение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000636"/>
            <a:ext cx="5272070" cy="1508760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Учитель </a:t>
            </a:r>
            <a:r>
              <a:rPr lang="ru-RU" b="1" dirty="0"/>
              <a:t>начальных классов  Бойко Т.И.</a:t>
            </a:r>
            <a:endParaRPr lang="ru-RU" dirty="0"/>
          </a:p>
          <a:p>
            <a:r>
              <a:rPr lang="ru-RU" b="1" dirty="0" smtClean="0"/>
              <a:t>МБОУ </a:t>
            </a:r>
            <a:r>
              <a:rPr lang="ru-RU" b="1" dirty="0"/>
              <a:t>«НШДС №14»</a:t>
            </a:r>
            <a:r>
              <a:rPr lang="ru-RU" dirty="0"/>
              <a:t> </a:t>
            </a:r>
          </a:p>
          <a:p>
            <a:r>
              <a:rPr lang="ru-RU" b="1" dirty="0"/>
              <a:t>г. Байкальск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ои документы\труд\квиллинг\gholubyie_tsvi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2430"/>
            <a:ext cx="4257683" cy="6249810"/>
          </a:xfrm>
          <a:prstGeom prst="rect">
            <a:avLst/>
          </a:prstGeom>
          <a:noFill/>
        </p:spPr>
      </p:pic>
      <p:pic>
        <p:nvPicPr>
          <p:cNvPr id="8195" name="Picture 3" descr="G:\Мои документы\труд\квиллинг\Green_Xmas_tree_p2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643448" cy="464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ои документы\труд\квиллинг\78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786610" cy="6053656"/>
          </a:xfrm>
          <a:prstGeom prst="rect">
            <a:avLst/>
          </a:prstGeom>
          <a:noFill/>
        </p:spPr>
      </p:pic>
      <p:pic>
        <p:nvPicPr>
          <p:cNvPr id="9219" name="Picture 3" descr="G:\Мои документы\труд\квиллинг\podelki_5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927" y="4071942"/>
            <a:ext cx="3007899" cy="2381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Мои документы\труд\квиллинг\P3050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43470" cy="6191293"/>
          </a:xfrm>
          <a:prstGeom prst="rect">
            <a:avLst/>
          </a:prstGeom>
          <a:noFill/>
        </p:spPr>
      </p:pic>
      <p:pic>
        <p:nvPicPr>
          <p:cNvPr id="10243" name="Picture 3" descr="G:\Мои документы\труд\квиллинг\kvil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770310" y="1516046"/>
            <a:ext cx="5842016" cy="4381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ои документы\труд\квиллинг\podelki_14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114" y="357166"/>
            <a:ext cx="8228290" cy="6187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и документы\труд\квиллинг\podelki_12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209" y="285728"/>
            <a:ext cx="658250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156448" cy="777240"/>
          </a:xfrm>
        </p:spPr>
        <p:txBody>
          <a:bodyPr/>
          <a:lstStyle/>
          <a:p>
            <a:pPr algn="just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\podelki_5_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989" y="357166"/>
            <a:ext cx="4331399" cy="34290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\podelki_5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429000"/>
            <a:ext cx="4191013" cy="3143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1\quillingshop-gallery-0012-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4008055" cy="36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1\thumbnail_otkryi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429288" cy="4444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\podelki_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5968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и документы\труд\квиллинг\03b8b4e86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72296" cy="621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и документы\труд\квиллинг\Quilled-Candles-for-Christmas-Corr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56984"/>
            <a:ext cx="4619636" cy="4200981"/>
          </a:xfrm>
          <a:prstGeom prst="rect">
            <a:avLst/>
          </a:prstGeom>
          <a:noFill/>
        </p:spPr>
      </p:pic>
      <p:pic>
        <p:nvPicPr>
          <p:cNvPr id="4" name="Рисунок 3" descr="G:\Мои документы\труд\квиллинг\quillingshop-gallery-0013-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5720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и документы\труд\квиллинг\quillingshop-gallery-0011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185863"/>
            <a:ext cx="8505825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и документы\труд\квиллинг\1275492018_ra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8429684" cy="6097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ои документы\труд\квиллинг\TheArtofTurningPaperQuilling_3_funnypagenet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0178"/>
            <a:ext cx="6500858" cy="630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</TotalTime>
  <Words>19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Квиллинг      или бумагокручение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</dc:title>
  <dc:creator>Admin</dc:creator>
  <cp:lastModifiedBy>Admin</cp:lastModifiedBy>
  <cp:revision>5</cp:revision>
  <dcterms:created xsi:type="dcterms:W3CDTF">2012-11-18T09:55:08Z</dcterms:created>
  <dcterms:modified xsi:type="dcterms:W3CDTF">2013-02-19T13:03:44Z</dcterms:modified>
</cp:coreProperties>
</file>