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3146C-DF34-49DC-8D78-834AC76B59E2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FF93-50FE-4E07-965F-9446C0A09E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3146C-DF34-49DC-8D78-834AC76B59E2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FF93-50FE-4E07-965F-9446C0A09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3146C-DF34-49DC-8D78-834AC76B59E2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FF93-50FE-4E07-965F-9446C0A09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3146C-DF34-49DC-8D78-834AC76B59E2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FF93-50FE-4E07-965F-9446C0A09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3146C-DF34-49DC-8D78-834AC76B59E2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FF93-50FE-4E07-965F-9446C0A09E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3146C-DF34-49DC-8D78-834AC76B59E2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FF93-50FE-4E07-965F-9446C0A09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3146C-DF34-49DC-8D78-834AC76B59E2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FF93-50FE-4E07-965F-9446C0A09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3146C-DF34-49DC-8D78-834AC76B59E2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FF93-50FE-4E07-965F-9446C0A09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3146C-DF34-49DC-8D78-834AC76B59E2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FF93-50FE-4E07-965F-9446C0A09E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3146C-DF34-49DC-8D78-834AC76B59E2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FF93-50FE-4E07-965F-9446C0A09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3146C-DF34-49DC-8D78-834AC76B59E2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2FF93-50FE-4E07-965F-9446C0A09E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03146C-DF34-49DC-8D78-834AC76B59E2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A2FF93-50FE-4E07-965F-9446C0A09E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736"/>
            <a:ext cx="7406640" cy="1472184"/>
          </a:xfrm>
        </p:spPr>
        <p:txBody>
          <a:bodyPr>
            <a:noAutofit/>
          </a:bodyPr>
          <a:lstStyle/>
          <a:p>
            <a:r>
              <a:rPr lang="ru-RU" sz="6000" dirty="0"/>
              <a:t>Техника </a:t>
            </a:r>
            <a:r>
              <a:rPr lang="ru-RU" sz="6000" dirty="0" err="1"/>
              <a:t>квиллинг</a:t>
            </a:r>
            <a:r>
              <a:rPr lang="ru-RU" sz="6000" dirty="0"/>
              <a:t> (</a:t>
            </a:r>
            <a:r>
              <a:rPr lang="ru-RU" sz="6000" dirty="0" err="1"/>
              <a:t>бумагокручение</a:t>
            </a:r>
            <a:r>
              <a:rPr lang="ru-RU" sz="6000" dirty="0"/>
              <a:t>).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714884"/>
            <a:ext cx="6400800" cy="1752600"/>
          </a:xfrm>
        </p:spPr>
        <p:txBody>
          <a:bodyPr>
            <a:normAutofit/>
          </a:bodyPr>
          <a:lstStyle/>
          <a:p>
            <a:r>
              <a:rPr lang="ru-RU" b="1" dirty="0" smtClean="0"/>
              <a:t>Учитель начальных классов  Бойко Т.И.</a:t>
            </a:r>
            <a:endParaRPr lang="ru-RU" dirty="0" smtClean="0"/>
          </a:p>
          <a:p>
            <a:r>
              <a:rPr lang="ru-RU" b="1" dirty="0" smtClean="0"/>
              <a:t>МБОУ «НШДС №14»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г. Байкальск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58204" cy="116205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Зная, как создавать основные элементы техники </a:t>
            </a:r>
            <a:r>
              <a:rPr lang="ru-RU" sz="2400" dirty="0" err="1" smtClean="0"/>
              <a:t>квиллинг</a:t>
            </a:r>
            <a:r>
              <a:rPr lang="ru-RU" sz="2400" dirty="0" smtClean="0"/>
              <a:t>, Вы сможете создавать настоящие шедевры!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4450928"/>
          </a:xfrm>
        </p:spPr>
        <p:txBody>
          <a:bodyPr>
            <a:normAutofit fontScale="47500" lnSpcReduction="20000"/>
          </a:bodyPr>
          <a:lstStyle/>
          <a:p>
            <a:r>
              <a:rPr lang="ru-RU" sz="2400" dirty="0"/>
              <a:t>. </a:t>
            </a:r>
            <a:r>
              <a:rPr lang="ru-RU" sz="5000" dirty="0" smtClean="0"/>
              <a:t>Понадобится: специальный набор для </a:t>
            </a:r>
            <a:r>
              <a:rPr lang="ru-RU" sz="5000" dirty="0" err="1" smtClean="0"/>
              <a:t>квиллинга</a:t>
            </a:r>
            <a:r>
              <a:rPr lang="ru-RU" sz="5000" dirty="0" smtClean="0"/>
              <a:t> (продается в магазинах), если не нашли, то - бумага формата А4 разных цветов, клей, ножницы, острый нож (можно без него), спица или шило, линейка с круглыми отверстиями.</a:t>
            </a:r>
          </a:p>
          <a:p>
            <a:endParaRPr lang="ru-RU" dirty="0"/>
          </a:p>
        </p:txBody>
      </p:sp>
      <p:pic>
        <p:nvPicPr>
          <p:cNvPr id="5" name="Содержимое 5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286248" y="1000108"/>
            <a:ext cx="4572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Рабочий стол\труд\kwilling_2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000504"/>
            <a:ext cx="378621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285728"/>
            <a:ext cx="8501122" cy="6000792"/>
          </a:xfrm>
        </p:spPr>
        <p:txBody>
          <a:bodyPr>
            <a:normAutofit/>
          </a:bodyPr>
          <a:lstStyle/>
          <a:p>
            <a:pPr marL="457200" indent="-457200"/>
            <a:r>
              <a:rPr lang="ru-RU" sz="2400" dirty="0" smtClean="0"/>
              <a:t>1. Бумагу режем на полоски шириной5мм вдоль длинной </a:t>
            </a:r>
          </a:p>
          <a:p>
            <a:pPr marL="457200" indent="-457200"/>
            <a:r>
              <a:rPr lang="ru-RU" sz="2400" dirty="0" smtClean="0"/>
              <a:t>стороны листа. </a:t>
            </a:r>
            <a:endParaRPr lang="en-US" sz="2400" dirty="0" smtClean="0"/>
          </a:p>
          <a:p>
            <a:pPr marL="457200" indent="-457200"/>
            <a:r>
              <a:rPr lang="ru-RU" sz="2400" dirty="0" smtClean="0"/>
              <a:t>2. Туго наматываем полоску вокруг спицы, чтобы получилась </a:t>
            </a:r>
          </a:p>
          <a:p>
            <a:pPr marL="457200" indent="-457200"/>
            <a:r>
              <a:rPr lang="ru-RU" sz="2400" dirty="0" smtClean="0"/>
              <a:t>маленькая катушечка. </a:t>
            </a:r>
            <a:endParaRPr lang="en-US" sz="2400" dirty="0" smtClean="0"/>
          </a:p>
          <a:p>
            <a:pPr marL="457200" indent="-457200"/>
            <a:r>
              <a:rPr lang="ru-RU" sz="2400" dirty="0" smtClean="0"/>
              <a:t>Если нужно </a:t>
            </a:r>
            <a:endParaRPr lang="en-US" sz="2400" dirty="0" smtClean="0"/>
          </a:p>
          <a:p>
            <a:pPr marL="457200" indent="-457200"/>
            <a:r>
              <a:rPr lang="ru-RU" sz="2400" dirty="0" smtClean="0"/>
              <a:t>получить тугую </a:t>
            </a:r>
            <a:endParaRPr lang="en-US" sz="2400" dirty="0" smtClean="0"/>
          </a:p>
          <a:p>
            <a:pPr marL="457200" indent="-457200"/>
            <a:r>
              <a:rPr lang="ru-RU" sz="2400" dirty="0" smtClean="0"/>
              <a:t>катушку, то, сняв </a:t>
            </a:r>
            <a:endParaRPr lang="en-US" sz="2400" dirty="0" smtClean="0"/>
          </a:p>
          <a:p>
            <a:pPr marL="457200" indent="-457200"/>
            <a:r>
              <a:rPr lang="ru-RU" sz="2400" dirty="0" smtClean="0"/>
              <a:t>со спицы, </a:t>
            </a:r>
            <a:endParaRPr lang="en-US" sz="2400" dirty="0" smtClean="0"/>
          </a:p>
          <a:p>
            <a:pPr marL="457200" indent="-457200"/>
            <a:r>
              <a:rPr lang="ru-RU" sz="2400" dirty="0" smtClean="0"/>
              <a:t>сразу закрепляем</a:t>
            </a:r>
          </a:p>
          <a:p>
            <a:pPr marL="457200" indent="-457200"/>
            <a:r>
              <a:rPr lang="ru-RU" sz="2400" dirty="0" smtClean="0"/>
              <a:t>кончик клеем, </a:t>
            </a:r>
          </a:p>
          <a:p>
            <a:pPr marL="457200" indent="-457200"/>
            <a:r>
              <a:rPr lang="ru-RU" sz="2400" dirty="0" smtClean="0"/>
              <a:t>чтоб не раскрутилась.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C:\Documents and Settings\Admin\Рабочий стол\Рабочий стол\труд\podelki_12_1.gif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500430" y="1714488"/>
            <a:ext cx="514351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285728"/>
            <a:ext cx="8429684" cy="57150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3. Если нужно получить спираль(основной элемент), снятую со спицы катушечку вставляем в круглое отверстие линейки,</a:t>
            </a:r>
            <a:r>
              <a:rPr lang="en-US" sz="2400" dirty="0" smtClean="0"/>
              <a:t> </a:t>
            </a:r>
            <a:r>
              <a:rPr lang="ru-RU" sz="2400" dirty="0" smtClean="0"/>
              <a:t>чтобы все кружки получились одинакового диаметра.</a:t>
            </a:r>
          </a:p>
          <a:p>
            <a:endParaRPr lang="ru-RU" sz="2400" dirty="0" smtClean="0"/>
          </a:p>
          <a:p>
            <a:r>
              <a:rPr lang="ru-RU" sz="2400" dirty="0" smtClean="0"/>
              <a:t>4. Из полученной </a:t>
            </a:r>
          </a:p>
          <a:p>
            <a:r>
              <a:rPr lang="ru-RU" sz="2400" dirty="0" smtClean="0"/>
              <a:t>спиральки можно </a:t>
            </a:r>
          </a:p>
          <a:p>
            <a:r>
              <a:rPr lang="ru-RU" sz="2400" dirty="0" smtClean="0"/>
              <a:t>сделать несколько </a:t>
            </a:r>
          </a:p>
          <a:p>
            <a:r>
              <a:rPr lang="ru-RU" sz="2400" dirty="0" smtClean="0"/>
              <a:t>основных элементов</a:t>
            </a:r>
          </a:p>
          <a:p>
            <a:r>
              <a:rPr lang="ru-RU" sz="2400" dirty="0" smtClean="0"/>
              <a:t> - глаз, квадрат, </a:t>
            </a:r>
          </a:p>
          <a:p>
            <a:r>
              <a:rPr lang="ru-RU" sz="2400" dirty="0" smtClean="0"/>
              <a:t>полумесяц, лист,</a:t>
            </a:r>
          </a:p>
          <a:p>
            <a:r>
              <a:rPr lang="ru-RU" sz="2400" dirty="0" smtClean="0"/>
              <a:t> сердечко.</a:t>
            </a:r>
          </a:p>
          <a:p>
            <a:endParaRPr lang="ru-RU" dirty="0"/>
          </a:p>
        </p:txBody>
      </p:sp>
      <p:pic>
        <p:nvPicPr>
          <p:cNvPr id="5" name="Содержимое 4" descr="C:\Documents and Settings\Admin\Рабочий стол\Рабочий стол\труд\kwilling_3.gif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286116" y="1643050"/>
            <a:ext cx="5457849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285728"/>
            <a:ext cx="8429684" cy="4602163"/>
          </a:xfrm>
        </p:spPr>
        <p:txBody>
          <a:bodyPr/>
          <a:lstStyle/>
          <a:p>
            <a:r>
              <a:rPr lang="ru-RU" sz="2400" dirty="0" smtClean="0"/>
              <a:t>Если перед накручиванием сложить полоску пополам, то накручивая каждый конец отдельно, можно получить еще несколько деталей.</a:t>
            </a:r>
          </a:p>
          <a:p>
            <a:endParaRPr lang="ru-RU" dirty="0"/>
          </a:p>
        </p:txBody>
      </p:sp>
      <p:pic>
        <p:nvPicPr>
          <p:cNvPr id="5" name="Содержимое 4" descr="C:\Documents and Settings\Admin\Рабочий стол\Рабочий стол\труд\kwilling_1.gif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071538" y="1571612"/>
            <a:ext cx="7567645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357166"/>
            <a:ext cx="8429684" cy="46021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5. Для того, чтобы сделать махровые цветочки, берется полоска шириной 10-20 мм . С одной стороны делаются надрезы через 1-1,5 мм на такую длину, чтобы 5 мм остались неразрезанными. Затем туго накручиваем на спицу, снимаем, закрепляем кончик клеем и отгибаем наши </a:t>
            </a:r>
            <a:r>
              <a:rPr lang="ru-RU" sz="2400" dirty="0" err="1" smtClean="0"/>
              <a:t>надрезики-лепесточки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5" name="Содержимое 4" descr="C:\Documents and Settings\Admin\Рабочий стол\Рабочий стол\труд\kwilling_4.gif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0" y="2428868"/>
            <a:ext cx="4171965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4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786058"/>
            <a:ext cx="457203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357166"/>
            <a:ext cx="3008313" cy="5715040"/>
          </a:xfrm>
        </p:spPr>
        <p:txBody>
          <a:bodyPr>
            <a:normAutofit fontScale="92500"/>
          </a:bodyPr>
          <a:lstStyle/>
          <a:p>
            <a:r>
              <a:rPr lang="ru-RU" sz="2600" dirty="0" smtClean="0"/>
              <a:t>Немахровый цветок - с серединкой. Там сначала наматываем обычную полоску (5мм), к кончику приклеиваем заготовленную широкую полоску с надрезами контрастного цвета. Снимаем, отгибаем кончики - получился цветок с серединкой.</a:t>
            </a:r>
          </a:p>
          <a:p>
            <a:endParaRPr lang="ru-RU" dirty="0"/>
          </a:p>
        </p:txBody>
      </p:sp>
      <p:pic>
        <p:nvPicPr>
          <p:cNvPr id="5" name="Содержимое 4" descr="C:\Documents and Settings\Admin\Рабочий стол\Рабочий стол\труд\podelki_12_1.gif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57166"/>
            <a:ext cx="485776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Рабочий стол\труд\kwilling_5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143380"/>
            <a:ext cx="3643338" cy="245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285728"/>
            <a:ext cx="8072494" cy="1285884"/>
          </a:xfrm>
        </p:spPr>
        <p:txBody>
          <a:bodyPr/>
          <a:lstStyle/>
          <a:p>
            <a:r>
              <a:rPr lang="ru-RU" sz="2400" dirty="0" smtClean="0"/>
              <a:t>Сочетая различные элементы, </a:t>
            </a:r>
          </a:p>
          <a:p>
            <a:r>
              <a:rPr lang="ru-RU" sz="2400" dirty="0" smtClean="0"/>
              <a:t>                              Вы сможете создавать чудесные поделки!</a:t>
            </a:r>
          </a:p>
          <a:p>
            <a:endParaRPr lang="ru-RU" dirty="0"/>
          </a:p>
        </p:txBody>
      </p:sp>
      <p:pic>
        <p:nvPicPr>
          <p:cNvPr id="5" name="Содержимое 4" descr="C:\Documents and Settings\Admin\Рабочий стол\Рабочий стол\труд\podelki_5_3.gif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286248" y="3000372"/>
            <a:ext cx="4572016" cy="345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Рабочий стол\труд\podelki_5_4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14422"/>
            <a:ext cx="4357718" cy="416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928934"/>
            <a:ext cx="6086460" cy="1143000"/>
          </a:xfrm>
        </p:spPr>
        <p:txBody>
          <a:bodyPr>
            <a:noAutofit/>
          </a:bodyPr>
          <a:lstStyle/>
          <a:p>
            <a:r>
              <a:rPr lang="ru-RU" sz="9600" dirty="0" smtClean="0"/>
              <a:t>Удачи!</a:t>
            </a:r>
            <a:endParaRPr lang="ru-RU" sz="9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</TotalTime>
  <Words>290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Техника квиллинг (бумагокручение).</vt:lpstr>
      <vt:lpstr>Зная, как создавать основные элементы техники квиллинг, Вы сможете создавать настоящие шедевры! </vt:lpstr>
      <vt:lpstr>Слайд 3</vt:lpstr>
      <vt:lpstr>Слайд 4</vt:lpstr>
      <vt:lpstr>Слайд 5</vt:lpstr>
      <vt:lpstr>Слайд 6</vt:lpstr>
      <vt:lpstr>Слайд 7</vt:lpstr>
      <vt:lpstr>Слайд 8</vt:lpstr>
      <vt:lpstr>Удачи!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квиллинг (бумагокручение).</dc:title>
  <dc:creator>Admin</dc:creator>
  <cp:lastModifiedBy>Admin</cp:lastModifiedBy>
  <cp:revision>5</cp:revision>
  <dcterms:created xsi:type="dcterms:W3CDTF">2012-11-18T11:01:36Z</dcterms:created>
  <dcterms:modified xsi:type="dcterms:W3CDTF">2013-02-19T13:02:26Z</dcterms:modified>
</cp:coreProperties>
</file>