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B15C2F-31BA-4936-A11D-246B470AC1AF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33B0FD-437C-4FC3-BD7B-C3460994A8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Шар из цветов. </a:t>
            </a:r>
            <a:r>
              <a:rPr lang="en-US" sz="8000" dirty="0" smtClean="0"/>
              <a:t> </a:t>
            </a:r>
            <a:br>
              <a:rPr lang="en-US" sz="8000" dirty="0" smtClean="0"/>
            </a:br>
            <a:r>
              <a:rPr lang="en-US" sz="8000" dirty="0" smtClean="0"/>
              <a:t> </a:t>
            </a:r>
            <a:r>
              <a:rPr lang="en-US" sz="8000" dirty="0" smtClean="0"/>
              <a:t>             </a:t>
            </a:r>
            <a:r>
              <a:rPr lang="ru-RU" sz="6000" dirty="0" err="1" smtClean="0"/>
              <a:t>Квиллинг</a:t>
            </a:r>
            <a:r>
              <a:rPr lang="ru-RU" sz="8000" dirty="0"/>
              <a:t>.</a:t>
            </a:r>
            <a:br>
              <a:rPr lang="ru-RU" sz="8000" dirty="0"/>
            </a:b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4953000" cy="1752600"/>
          </a:xfrm>
        </p:spPr>
        <p:txBody>
          <a:bodyPr/>
          <a:lstStyle/>
          <a:p>
            <a:r>
              <a:rPr lang="ru-RU" b="1" dirty="0" smtClean="0"/>
              <a:t>Учитель начальных классов  Бойко Т.И.</a:t>
            </a:r>
            <a:endParaRPr lang="ru-RU" dirty="0" smtClean="0"/>
          </a:p>
          <a:p>
            <a:r>
              <a:rPr lang="ru-RU" b="1" dirty="0" smtClean="0"/>
              <a:t>МБОУ «НШДС №14»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г. Байкальск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Рабочий стол\труд\podelki_12_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3857652" cy="365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15370" cy="857256"/>
          </a:xfrm>
        </p:spPr>
        <p:txBody>
          <a:bodyPr/>
          <a:lstStyle/>
          <a:p>
            <a:r>
              <a:rPr lang="ru-RU" sz="2800" dirty="0" smtClean="0"/>
              <a:t>1.Заготовки для цветов.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4857736"/>
            <a:ext cx="8312502" cy="2000264"/>
          </a:xfrm>
        </p:spPr>
        <p:txBody>
          <a:bodyPr>
            <a:noAutofit/>
          </a:bodyPr>
          <a:lstStyle/>
          <a:p>
            <a:r>
              <a:rPr lang="en-US" sz="2400" dirty="0" smtClean="0"/>
              <a:t>      </a:t>
            </a:r>
            <a:r>
              <a:rPr lang="ru-RU" sz="2400" dirty="0" smtClean="0"/>
              <a:t>Все </a:t>
            </a:r>
            <a:r>
              <a:rPr lang="ru-RU" sz="2400" dirty="0" smtClean="0"/>
              <a:t>цвета - на ваше усмотрение. </a:t>
            </a:r>
            <a:endParaRPr lang="en-US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 smtClean="0"/>
              <a:t>серединок нарезаем полоски шириной </a:t>
            </a:r>
            <a:r>
              <a:rPr lang="ru-RU" sz="2400" dirty="0" smtClean="0"/>
              <a:t>5</a:t>
            </a:r>
            <a:r>
              <a:rPr lang="en-US" sz="2400" dirty="0" smtClean="0"/>
              <a:t> </a:t>
            </a:r>
            <a:r>
              <a:rPr lang="ru-RU" sz="2400" dirty="0" smtClean="0"/>
              <a:t>мм </a:t>
            </a:r>
            <a:r>
              <a:rPr lang="ru-RU" sz="2400" dirty="0" smtClean="0"/>
              <a:t>по длине альбомного листа (</a:t>
            </a:r>
            <a:r>
              <a:rPr lang="ru-RU" sz="2400" dirty="0" smtClean="0"/>
              <a:t>А</a:t>
            </a:r>
            <a:r>
              <a:rPr lang="en-US" sz="2400" dirty="0" smtClean="0"/>
              <a:t> </a:t>
            </a:r>
            <a:r>
              <a:rPr lang="ru-RU" sz="2400" dirty="0" smtClean="0"/>
              <a:t>4</a:t>
            </a:r>
            <a:r>
              <a:rPr lang="ru-RU" sz="2400" dirty="0" smtClean="0"/>
              <a:t>), накручиваем на спицу, делаем тугие катушки. </a:t>
            </a:r>
            <a:endParaRPr lang="ru-RU" sz="2400" dirty="0"/>
          </a:p>
        </p:txBody>
      </p:sp>
      <p:pic>
        <p:nvPicPr>
          <p:cNvPr id="5" name="Содержимое 4" descr="C:\Documents and Settings\Admin\Рабочий стол\Рабочий стол\труд\podelki_12_1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62865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0" y="785794"/>
            <a:ext cx="4214842" cy="55721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</a:t>
            </a:r>
            <a:r>
              <a:rPr lang="ru-RU" sz="2400" dirty="0" smtClean="0"/>
              <a:t>Для </a:t>
            </a:r>
            <a:r>
              <a:rPr lang="ru-RU" sz="2400" dirty="0" smtClean="0"/>
              <a:t>лепестков нарезаем цветную бумагу такой же длины, но шириной 15 мм. </a:t>
            </a:r>
            <a:r>
              <a:rPr lang="en-US" sz="2400" dirty="0" smtClean="0"/>
              <a:t>  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Делаем </a:t>
            </a:r>
            <a:r>
              <a:rPr lang="ru-RU" sz="2400" dirty="0" smtClean="0"/>
              <a:t>на полученных полосках частые надрезы по 10мм длиной (сложив сразу 4-6 штук друг на друга, чтоб быстрее). Чем чаще надрезы, тем уже лепестки.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ru-RU" sz="2400" dirty="0" smtClean="0"/>
              <a:t>Накручиваем </a:t>
            </a:r>
            <a:r>
              <a:rPr lang="ru-RU" sz="2400" dirty="0" smtClean="0"/>
              <a:t>на заготовленные катушки, кончики подклеиваем. 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ru-RU" sz="2400" dirty="0" smtClean="0"/>
              <a:t>Цветы </a:t>
            </a:r>
            <a:r>
              <a:rPr lang="ru-RU" sz="2400" dirty="0" smtClean="0"/>
              <a:t>готовы.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kwilling_4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14340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Рабочий стол\труд\kwilling_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714752"/>
            <a:ext cx="3643338" cy="273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29684" cy="642942"/>
          </a:xfrm>
        </p:spPr>
        <p:txBody>
          <a:bodyPr>
            <a:noAutofit/>
          </a:bodyPr>
          <a:lstStyle/>
          <a:p>
            <a:r>
              <a:rPr lang="ru-RU" sz="2800" dirty="0" smtClean="0"/>
              <a:t>2.Делаем каркас для шара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142984"/>
            <a:ext cx="8526816" cy="535785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Для этого надуваем воздушный шарик до нужного нам диаметра (см10). Оборачиваем его кусочком </a:t>
            </a:r>
            <a:r>
              <a:rPr lang="ru-RU" sz="2400" dirty="0" err="1" smtClean="0"/>
              <a:t>целофана</a:t>
            </a:r>
            <a:r>
              <a:rPr lang="ru-RU" sz="2400" dirty="0" smtClean="0"/>
              <a:t>, чтоб к нему ничего не приклеилось. Нарезаем очень тонкий картон или плотную бумагу на полоски шириной 7-10мм. Оборачиваем наш шарик, концы накладываем один на другой и склеиваем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Сначала делаем "меридианы</a:t>
            </a:r>
            <a:r>
              <a:rPr lang="ru-RU" sz="2400" dirty="0" smtClean="0"/>
              <a:t>",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как можно чаще. Места </a:t>
            </a:r>
            <a:endParaRPr lang="en-US" sz="2400" dirty="0" smtClean="0"/>
          </a:p>
          <a:p>
            <a:r>
              <a:rPr lang="ru-RU" sz="2400" dirty="0" smtClean="0"/>
              <a:t>пересечений </a:t>
            </a:r>
            <a:r>
              <a:rPr lang="ru-RU" sz="2400" dirty="0" smtClean="0"/>
              <a:t>скрепляем клеем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Потом приклеиваем к </a:t>
            </a:r>
            <a:r>
              <a:rPr lang="ru-RU" sz="2400" dirty="0" smtClean="0"/>
              <a:t>ним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"экватор". Выдерживаем </a:t>
            </a:r>
            <a:r>
              <a:rPr lang="ru-RU" sz="2400" dirty="0" smtClean="0"/>
              <a:t>1-2</a:t>
            </a:r>
            <a:r>
              <a:rPr lang="en-US" sz="2400" dirty="0" smtClean="0"/>
              <a:t> </a:t>
            </a:r>
            <a:r>
              <a:rPr lang="ru-RU" sz="2400" dirty="0" smtClean="0"/>
              <a:t>часа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чтобы высох клей и каркас </a:t>
            </a:r>
            <a:endParaRPr lang="en-US" sz="2400" dirty="0" smtClean="0"/>
          </a:p>
          <a:p>
            <a:r>
              <a:rPr lang="ru-RU" sz="2400" dirty="0" smtClean="0"/>
              <a:t>приобрел </a:t>
            </a:r>
            <a:r>
              <a:rPr lang="ru-RU" sz="2400" dirty="0" smtClean="0"/>
              <a:t>форму. Затем сдуваем </a:t>
            </a:r>
            <a:endParaRPr lang="en-US" sz="2400" dirty="0" smtClean="0"/>
          </a:p>
          <a:p>
            <a:r>
              <a:rPr lang="ru-RU" sz="2400" dirty="0" smtClean="0"/>
              <a:t>шарик </a:t>
            </a:r>
            <a:r>
              <a:rPr lang="ru-RU" sz="2400" dirty="0" smtClean="0"/>
              <a:t>и вытаскиваем </a:t>
            </a:r>
            <a:r>
              <a:rPr lang="ru-RU" sz="2400" dirty="0" err="1" smtClean="0"/>
              <a:t>целофан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pic>
        <p:nvPicPr>
          <p:cNvPr id="5" name="Содержимое 4" descr="C:\Documents and Settings\Admin\Рабочий стол\Рабочий стол\труд\podelki_12_3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14686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785794"/>
            <a:ext cx="8501122" cy="5715040"/>
          </a:xfrm>
        </p:spPr>
        <p:txBody>
          <a:bodyPr/>
          <a:lstStyle/>
          <a:p>
            <a:r>
              <a:rPr lang="ru-RU" sz="2400" dirty="0" smtClean="0"/>
              <a:t>3.Наклеиваем наши цветочки на шарик. Торопиться не нужно, через 10 мин после приклеивания клей застывает и цветок прочно держится на каркасе. Лучше </a:t>
            </a:r>
            <a:endParaRPr lang="en-US" sz="2400" dirty="0" smtClean="0"/>
          </a:p>
          <a:p>
            <a:r>
              <a:rPr lang="ru-RU" sz="2400" dirty="0" smtClean="0"/>
              <a:t>не </a:t>
            </a:r>
            <a:r>
              <a:rPr lang="ru-RU" sz="2400" dirty="0" smtClean="0"/>
              <a:t>заготавливать </a:t>
            </a:r>
            <a:r>
              <a:rPr lang="ru-RU" sz="2400" dirty="0" smtClean="0"/>
              <a:t>все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цветы сразу, а после </a:t>
            </a:r>
            <a:endParaRPr lang="en-US" sz="2400" dirty="0" smtClean="0"/>
          </a:p>
          <a:p>
            <a:r>
              <a:rPr lang="ru-RU" sz="2400" dirty="0" smtClean="0"/>
              <a:t>приклеивания </a:t>
            </a:r>
            <a:r>
              <a:rPr lang="ru-RU" sz="2400" dirty="0" smtClean="0"/>
              <a:t>одного </a:t>
            </a:r>
            <a:endParaRPr lang="en-US" sz="2400" dirty="0" smtClean="0"/>
          </a:p>
          <a:p>
            <a:r>
              <a:rPr lang="ru-RU" sz="2400" dirty="0" smtClean="0"/>
              <a:t>заниматься </a:t>
            </a:r>
            <a:endParaRPr lang="en-US" sz="2400" dirty="0" smtClean="0"/>
          </a:p>
          <a:p>
            <a:r>
              <a:rPr lang="ru-RU" sz="2400" dirty="0" smtClean="0"/>
              <a:t>изготовлением </a:t>
            </a:r>
            <a:r>
              <a:rPr lang="ru-RU" sz="2400" dirty="0" smtClean="0"/>
              <a:t>другого. </a:t>
            </a:r>
            <a:endParaRPr lang="en-US" sz="2400" dirty="0" smtClean="0"/>
          </a:p>
          <a:p>
            <a:r>
              <a:rPr lang="ru-RU" sz="2400" dirty="0" smtClean="0"/>
              <a:t>Тогда </a:t>
            </a:r>
            <a:r>
              <a:rPr lang="ru-RU" sz="2400" dirty="0" smtClean="0"/>
              <a:t>предыдущий </a:t>
            </a:r>
            <a:endParaRPr lang="en-US" sz="2400" dirty="0" smtClean="0"/>
          </a:p>
          <a:p>
            <a:r>
              <a:rPr lang="ru-RU" sz="2400" dirty="0" smtClean="0"/>
              <a:t>не </a:t>
            </a:r>
            <a:r>
              <a:rPr lang="ru-RU" sz="2400" dirty="0" smtClean="0"/>
              <a:t>будет отваливаться, </a:t>
            </a:r>
            <a:endParaRPr lang="en-US" sz="2400" dirty="0" smtClean="0"/>
          </a:p>
          <a:p>
            <a:r>
              <a:rPr lang="ru-RU" sz="2400" dirty="0" smtClean="0"/>
              <a:t>когда </a:t>
            </a:r>
            <a:r>
              <a:rPr lang="ru-RU" sz="2400" dirty="0" smtClean="0"/>
              <a:t>клеите </a:t>
            </a:r>
            <a:endParaRPr lang="en-US" sz="2400" dirty="0" smtClean="0"/>
          </a:p>
          <a:p>
            <a:r>
              <a:rPr lang="ru-RU" sz="2400" dirty="0" smtClean="0"/>
              <a:t>следующий.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Снизу клеить не нужно.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podelki_12_2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000240"/>
            <a:ext cx="4786346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714356"/>
            <a:ext cx="8379618" cy="59140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4. Для подставки используем либо маленький цветочный горшочек, либо то, что подскажет ваша фантазия. Мне попалась крышечка от дезодоранта нужного размера, </a:t>
            </a:r>
            <a:endParaRPr lang="en-US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обернула ее фольгой </a:t>
            </a:r>
            <a:endParaRPr lang="en-US" sz="2400" dirty="0" smtClean="0"/>
          </a:p>
          <a:p>
            <a:r>
              <a:rPr lang="ru-RU" sz="2400" dirty="0" smtClean="0"/>
              <a:t>и </a:t>
            </a:r>
            <a:r>
              <a:rPr lang="ru-RU" sz="2400" dirty="0" smtClean="0"/>
              <a:t>приклеила свой шар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smtClean="0"/>
          </a:p>
          <a:p>
            <a:r>
              <a:rPr lang="ru-RU" sz="2400" smtClean="0"/>
              <a:t> </a:t>
            </a:r>
            <a:r>
              <a:rPr lang="ru-RU" sz="2400" dirty="0" smtClean="0"/>
              <a:t>Вот </a:t>
            </a:r>
            <a:r>
              <a:rPr lang="ru-RU" sz="2400" dirty="0" smtClean="0"/>
              <a:t>что</a:t>
            </a:r>
            <a:r>
              <a:rPr lang="ru-RU" sz="2400" dirty="0" smtClean="0"/>
              <a:t> получилось.</a:t>
            </a:r>
            <a:endParaRPr lang="ru-RU" sz="2400" dirty="0"/>
          </a:p>
        </p:txBody>
      </p:sp>
      <p:pic>
        <p:nvPicPr>
          <p:cNvPr id="5" name="Содержимое 4" descr="C:\Documents and Settings\Admin\Рабочий стол\Рабочий стол\труд\podelki_12_4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071678"/>
            <a:ext cx="4929222" cy="44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304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Шар из цветов.                 Квиллинг. </vt:lpstr>
      <vt:lpstr>1.Заготовки для цветов.  </vt:lpstr>
      <vt:lpstr>Слайд 3</vt:lpstr>
      <vt:lpstr>2.Делаем каркас для шара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 из цветов.                 Квиллинг. </dc:title>
  <dc:creator>Admin</dc:creator>
  <cp:lastModifiedBy>Admin</cp:lastModifiedBy>
  <cp:revision>2</cp:revision>
  <dcterms:created xsi:type="dcterms:W3CDTF">2012-11-18T11:37:23Z</dcterms:created>
  <dcterms:modified xsi:type="dcterms:W3CDTF">2012-11-18T11:57:17Z</dcterms:modified>
</cp:coreProperties>
</file>