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B5D7-0A4E-4038-8D85-3F9B26867AD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D2B5D7-0A4E-4038-8D85-3F9B26867AD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738265-FF5E-445A-A77F-5FEAF50FA53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 fontScale="90000"/>
          </a:bodyPr>
          <a:lstStyle/>
          <a:p>
            <a:r>
              <a:rPr lang="ru-RU" dirty="0"/>
              <a:t>красивые и симметричные цветы из бумаги в технике </a:t>
            </a:r>
            <a:r>
              <a:rPr lang="ru-RU" dirty="0" err="1"/>
              <a:t>квиллинг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572008"/>
            <a:ext cx="5068614" cy="175260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Учитель начальных классов  Бойко Т.И.</a:t>
            </a:r>
            <a:endParaRPr lang="ru-RU" dirty="0"/>
          </a:p>
          <a:p>
            <a:r>
              <a:rPr lang="ru-RU" b="1" dirty="0"/>
              <a:t>МБОУ «НШДС №14»</a:t>
            </a:r>
            <a:r>
              <a:rPr lang="ru-RU" dirty="0"/>
              <a:t> </a:t>
            </a:r>
          </a:p>
          <a:p>
            <a:r>
              <a:rPr lang="ru-RU" b="1" dirty="0"/>
              <a:t>г. Байкальск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00372"/>
            <a:ext cx="35719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14352"/>
            <a:ext cx="8429684" cy="557194"/>
          </a:xfrm>
        </p:spPr>
        <p:txBody>
          <a:bodyPr/>
          <a:lstStyle/>
          <a:p>
            <a:r>
              <a:rPr lang="ru-RU" sz="3200" dirty="0" smtClean="0"/>
              <a:t>Как сделать красивые и симметричные цветы? 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357158" y="1214422"/>
            <a:ext cx="3286148" cy="5000660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    Для этого Вам нужно сделать симметричные лепесточки. </a:t>
            </a:r>
          </a:p>
          <a:p>
            <a:r>
              <a:rPr lang="ru-RU" sz="2600" dirty="0" smtClean="0"/>
              <a:t>    Для этого, самым лучшим вариантом является использование линейки с кругами. Если вы также будете делать декоративную оплетку, то её нужно намотать для каждого лепесточка одинаковое количество.</a:t>
            </a:r>
          </a:p>
          <a:p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357298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29058" y="4857760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Возьмем полоски бумаги, линейку и инструмент для кручения и крутим </a:t>
            </a:r>
            <a:r>
              <a:rPr lang="ru-RU" sz="2400" dirty="0" smtClean="0"/>
              <a:t>роллы.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00034" y="4000504"/>
            <a:ext cx="3929090" cy="25717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Придаем роллам форму лепесточка.</a:t>
            </a:r>
          </a:p>
          <a:p>
            <a:r>
              <a:rPr lang="ru-RU" sz="2400" dirty="0" smtClean="0"/>
              <a:t>Если нужно - то делаем декоративную оплетку.</a:t>
            </a:r>
          </a:p>
          <a:p>
            <a:r>
              <a:rPr lang="ru-RU" sz="2400" dirty="0" smtClean="0"/>
              <a:t>Подготавливаем середину цветочка.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153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357562"/>
            <a:ext cx="3428992" cy="320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71472" y="357166"/>
            <a:ext cx="4286280" cy="5500726"/>
          </a:xfrm>
        </p:spPr>
        <p:txBody>
          <a:bodyPr/>
          <a:lstStyle/>
          <a:p>
            <a:r>
              <a:rPr lang="ru-RU" sz="2400" b="1" dirty="0" smtClean="0"/>
              <a:t>Собираем цветочек. </a:t>
            </a:r>
          </a:p>
          <a:p>
            <a:r>
              <a:rPr lang="ru-RU" sz="2400" dirty="0" smtClean="0"/>
              <a:t>У красивого цветочка все лепесточки расположены симметрично друг к другу. </a:t>
            </a:r>
          </a:p>
          <a:p>
            <a:r>
              <a:rPr lang="ru-RU" sz="2400" dirty="0" smtClean="0"/>
              <a:t>Что бы ровно расположить лепесточки используйте вот такой шаблон.</a:t>
            </a:r>
          </a:p>
          <a:p>
            <a:endParaRPr lang="ru-RU" dirty="0"/>
          </a:p>
        </p:txBody>
      </p:sp>
      <p:pic>
        <p:nvPicPr>
          <p:cNvPr id="10" name="Содержимое 9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857496"/>
            <a:ext cx="39338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357166"/>
            <a:ext cx="8215370" cy="1571636"/>
          </a:xfrm>
        </p:spPr>
        <p:txBody>
          <a:bodyPr>
            <a:noAutofit/>
          </a:bodyPr>
          <a:lstStyle/>
          <a:p>
            <a:r>
              <a:rPr lang="ru-RU" sz="2400" dirty="0" smtClean="0"/>
              <a:t>Цифры - это количество лепесточков в цветочке. Очень полезна схема номер 12 - она подходит как шаблон для трех, четырех, шести и двенадцати </a:t>
            </a:r>
            <a:r>
              <a:rPr lang="ru-RU" sz="2400" dirty="0" err="1" smtClean="0"/>
              <a:t>лепесточковых</a:t>
            </a:r>
            <a:r>
              <a:rPr lang="ru-RU" sz="2400" dirty="0" smtClean="0"/>
              <a:t> цветков!</a:t>
            </a:r>
          </a:p>
          <a:p>
            <a:r>
              <a:rPr lang="ru-RU" sz="2400" dirty="0" smtClean="0"/>
              <a:t>Для работы распечатываем схему и собираем на ней цветочек.</a:t>
            </a:r>
            <a:endParaRPr lang="ru-RU" sz="24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643182"/>
            <a:ext cx="3662357" cy="357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643182"/>
            <a:ext cx="428628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428736"/>
            <a:ext cx="27432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    Если </a:t>
            </a:r>
            <a:r>
              <a:rPr lang="ru-RU" sz="2400" dirty="0" err="1" smtClean="0"/>
              <a:t>серцевина</a:t>
            </a:r>
            <a:r>
              <a:rPr lang="ru-RU" sz="2400" dirty="0" smtClean="0"/>
              <a:t> будет над лепесточками то тогда склеиваем только лепесточки.    </a:t>
            </a:r>
          </a:p>
          <a:p>
            <a:r>
              <a:rPr lang="ru-RU" sz="2400" dirty="0" smtClean="0"/>
              <a:t>    Намазывать клеем надо только торцы лепесточков и желательно оставить цветочек на шаблоне пока клей полностью не высохнет!</a:t>
            </a:r>
          </a:p>
          <a:p>
            <a:r>
              <a:rPr lang="ru-RU" sz="2400" dirty="0" smtClean="0"/>
              <a:t>    И затем приклеиваем сердцевину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000108"/>
            <a:ext cx="52149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785794"/>
            <a:ext cx="8358246" cy="142876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Для объемного цветочка так же </a:t>
            </a:r>
            <a:r>
              <a:rPr lang="ru-RU" sz="2400" dirty="0" err="1" smtClean="0"/>
              <a:t>неоходимо</a:t>
            </a:r>
            <a:r>
              <a:rPr lang="ru-RU" sz="2400" dirty="0" smtClean="0"/>
              <a:t> сделать чашелистик.</a:t>
            </a:r>
          </a:p>
          <a:p>
            <a:r>
              <a:rPr lang="ru-RU" sz="2400" dirty="0" smtClean="0"/>
              <a:t>      И затем прикрепляем чашелистик к стеблю </a:t>
            </a:r>
          </a:p>
          <a:p>
            <a:r>
              <a:rPr lang="ru-RU" sz="2400" dirty="0" smtClean="0"/>
              <a:t>                                           ( лучше использовать клеевой пистолет).</a:t>
            </a:r>
          </a:p>
          <a:p>
            <a:r>
              <a:rPr lang="ru-RU" sz="2400" dirty="0" smtClean="0"/>
              <a:t>      И приклеиваем сам цветочек.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786190"/>
            <a:ext cx="20079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214554"/>
            <a:ext cx="4572000" cy="233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500042"/>
            <a:ext cx="8429684" cy="2214578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Если сердцевина лежит на уровне лепесточков то помещаем ее по центру и потом раскладываем лепесточки. И в случае если между лепесточками есть промежутки, собирая цветочек приклеиваем каждый лепесточек к </a:t>
            </a:r>
            <a:r>
              <a:rPr lang="ru-RU" sz="2400" dirty="0" err="1" smtClean="0"/>
              <a:t>сердцевинке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Получается довольно прочный цветочек и его можно применять как в объемных композициях, так и приклеить на плоскости.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4000498" cy="392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643182"/>
            <a:ext cx="400052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4352"/>
            <a:ext cx="8429684" cy="1128698"/>
          </a:xfrm>
        </p:spPr>
        <p:txBody>
          <a:bodyPr/>
          <a:lstStyle/>
          <a:p>
            <a:r>
              <a:rPr lang="ru-RU" dirty="0" smtClean="0"/>
              <a:t>Так же с помощью этих схем удобно делать </a:t>
            </a:r>
            <a:br>
              <a:rPr lang="ru-RU" dirty="0" smtClean="0"/>
            </a:br>
            <a:r>
              <a:rPr lang="ru-RU" dirty="0" smtClean="0"/>
              <a:t>             многоуровневые цветочки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357298"/>
            <a:ext cx="3214710" cy="500066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      Соединяем 6 лепесточков с </a:t>
            </a:r>
            <a:r>
              <a:rPr lang="ru-RU" sz="2400" dirty="0" err="1" smtClean="0"/>
              <a:t>сердцевинкой</a:t>
            </a:r>
            <a:r>
              <a:rPr lang="ru-RU" sz="2400" dirty="0" smtClean="0"/>
              <a:t>, делаем две </a:t>
            </a:r>
            <a:r>
              <a:rPr lang="ru-RU" sz="2400" dirty="0" err="1" smtClean="0"/>
              <a:t>заготовочки</a:t>
            </a:r>
            <a:r>
              <a:rPr lang="ru-RU" sz="2400" dirty="0" smtClean="0"/>
              <a:t> и потом крепим их друг на друга с помощью схемы для 12 лепесточков.   </a:t>
            </a:r>
          </a:p>
          <a:p>
            <a:r>
              <a:rPr lang="ru-RU" sz="2400" dirty="0" smtClean="0"/>
              <a:t>     Дополнительно Вы можете зафиксировать положение лепесточков иглами.</a:t>
            </a:r>
          </a:p>
          <a:p>
            <a:r>
              <a:rPr lang="ru-RU" sz="2400" dirty="0" smtClean="0"/>
              <a:t>     Под шаблон положите пенопласт.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857496"/>
            <a:ext cx="4572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857232"/>
            <a:ext cx="310039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328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красивые и симметричные цветы из бумаги в технике квиллинг</vt:lpstr>
      <vt:lpstr>Как сделать красивые и симметричные цветы? </vt:lpstr>
      <vt:lpstr>Слайд 3</vt:lpstr>
      <vt:lpstr>Слайд 4</vt:lpstr>
      <vt:lpstr>Слайд 5</vt:lpstr>
      <vt:lpstr>Слайд 6</vt:lpstr>
      <vt:lpstr>Слайд 7</vt:lpstr>
      <vt:lpstr>Слайд 8</vt:lpstr>
      <vt:lpstr>Так же с помощью этих схем удобно делать               многоуровневые цветочки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красивые и симметричные цветы из бумаги в технике квиллинг</dc:title>
  <dc:creator>Admin</dc:creator>
  <cp:lastModifiedBy>Admin</cp:lastModifiedBy>
  <cp:revision>7</cp:revision>
  <dcterms:created xsi:type="dcterms:W3CDTF">2012-11-18T10:14:55Z</dcterms:created>
  <dcterms:modified xsi:type="dcterms:W3CDTF">2013-02-19T12:46:51Z</dcterms:modified>
</cp:coreProperties>
</file>