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4" r:id="rId4"/>
    <p:sldId id="275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444" autoAdjust="0"/>
  </p:normalViewPr>
  <p:slideViewPr>
    <p:cSldViewPr>
      <p:cViewPr varScale="1">
        <p:scale>
          <a:sx n="96" d="100"/>
          <a:sy n="96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DE7D-F4F5-4D38-B67E-B2DD9BEC2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F1E0-777D-4CAA-AC6F-3E41CDB30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3CAA-8FC1-4282-B0A8-8A3BDFB69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5588-3CFD-4FE5-A286-7E9F7590F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C4D7-65D9-41E0-83B3-8FD1B6830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A93A-F026-4E4A-ABA6-2521FDDE0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1CDB-20B4-4815-88FE-ED4F6DBB3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228A-FF90-4FD9-BE33-8708720FA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9145-2123-47FD-8669-E8ABEE64B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E48A-96BC-4992-BCBD-FBBC22A7D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37AB-F8D6-4C1F-9D7E-7B64D8C4A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E08351-934B-4BA9-B217-BB6AC6EEB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urolab.ua/img/st_img/11_09/le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0;&#1083;&#1103;\&#1052;&#1086;&#1080;%20&#1076;&#1086;&#1082;&#1091;&#1084;&#1077;&#1085;&#1090;&#1099;\&#1074;&#1086;&#1083;&#1086;&#1085;&#1090;&#1105;&#1088;&#1089;&#1082;&#1080;&#1081;%20&#1086;&#1090;&#1088;&#1103;&#1076;\kray_beryozoviy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0;&#1083;&#1103;\&#1056;&#1072;&#1073;&#1086;&#1095;&#1080;&#1081;%20&#1089;&#1090;&#1086;&#1083;\&#1082;&#1086;&#1085;&#1089;&#1091;&#1083;&#1100;&#1090;&#1072;&#1090;&#1080;&#1074;&#1085;&#1099;&#1081;%20&#1094;&#1077;&#1085;&#1090;&#1088;%202\Neizvesten-A-my-seyali-len(muzofon.com).mp3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0;&#1083;&#1103;\&#1052;&#1086;&#1080;%20&#1076;&#1086;&#1082;&#1091;&#1084;&#1077;&#1085;&#1090;&#1099;\&#1074;&#1086;&#1083;&#1086;&#1085;&#1090;&#1105;&#1088;&#1089;&#1082;&#1080;&#1081;%20&#1086;&#1090;&#1088;&#1103;&#1076;\kray_beryozoviy.mp3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allday.ru/78/6c/ac/thumbs/1296048622_la-tisser-an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1676400"/>
            <a:ext cx="4762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ru-RU" smtClean="0"/>
              <a:t>Ткачихи-рукодельницы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img0.liveinternet.ru/images/attach/c/2/84/91/84091404_4028618_14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381000"/>
            <a:ext cx="4291618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загадка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Синий цветочек,</a:t>
            </a:r>
          </a:p>
          <a:p>
            <a:pPr>
              <a:buFontTx/>
              <a:buNone/>
            </a:pPr>
            <a:r>
              <a:rPr lang="ru-RU" smtClean="0"/>
              <a:t>Мал-малышочек.</a:t>
            </a:r>
          </a:p>
          <a:p>
            <a:pPr>
              <a:buFontTx/>
              <a:buNone/>
            </a:pPr>
            <a:r>
              <a:rPr lang="ru-RU" smtClean="0"/>
              <a:t>В землю малый вошёл, </a:t>
            </a:r>
          </a:p>
          <a:p>
            <a:pPr>
              <a:buFontTx/>
              <a:buNone/>
            </a:pPr>
            <a:r>
              <a:rPr lang="ru-RU" smtClean="0"/>
              <a:t>В синей шапочке пришёл.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                               (лён)</a:t>
            </a:r>
          </a:p>
        </p:txBody>
      </p:sp>
      <p:pic>
        <p:nvPicPr>
          <p:cNvPr id="4100" name="i-main-pic" descr="Картинка 12 из 1698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1676400"/>
            <a:ext cx="251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ru.all.biz/img/ru/catalog/1008494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3716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om-saratov.ru/upload/iblock/da0/da078f5994d70bed6088c4a4869e1a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200" y="1143000"/>
            <a:ext cx="33750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http://au.apk.nov.ru/image_news/2009/06_01/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9144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ttp://prchistyunskiy.ru/upload/medialibrary/da0/da0e3498ce2d683191bc03a70c664bdd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9200" y="304800"/>
            <a:ext cx="678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http://www.ellies-whole-grains.com/images/flower_flax_field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" y="228600"/>
            <a:ext cx="82438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http://bk55.ru/fileadmin/bkinform/bk_info_orig_887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" y="228600"/>
            <a:ext cx="83232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http://img-fotki.yandex.ru/get/6004/mihtimak.4c/0_6e449_a4ef3e34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66800" y="152400"/>
            <a:ext cx="70104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http://www.museum.ru/imgB.asp?5219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" y="152400"/>
            <a:ext cx="86915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http://xn----gtbeaa0bccowo.xn--p1ai/tkachestvo/sc-pic/i0492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52400" y="152400"/>
            <a:ext cx="886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http://www.territa.ru/_ph/761/2/573462148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52400" y="152400"/>
            <a:ext cx="8902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 descr="http://s53.radikal.ru/i140/1006/bb/fe17c5ca953d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52400" y="152400"/>
            <a:ext cx="8839200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ray_beryozovi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382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5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6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ukashka.org/wp-content/2010/palec/horovod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381000"/>
            <a:ext cx="58483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eizvesten-A-my-seyali-le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05800" y="50292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errita.ru/_ph/761/2/5734621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609600"/>
            <a:ext cx="7620000" cy="554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1.liveinternet.ru/images/attach/c/1/59/633/59633019_DSC068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762000"/>
            <a:ext cx="66675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kray_beryozovi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img1.liveinternet.ru/images/attach/b/1/25/546/25546991_Posidel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990600"/>
            <a:ext cx="78105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21</Words>
  <Application>Microsoft Office PowerPoint</Application>
  <PresentationFormat>Экран (4:3)</PresentationFormat>
  <Paragraphs>8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Ткачихи-рукодельницы</vt:lpstr>
      <vt:lpstr>Слайд 2</vt:lpstr>
      <vt:lpstr>загадка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Игорь</cp:lastModifiedBy>
  <cp:revision>20</cp:revision>
  <cp:lastPrinted>1601-01-01T00:00:00Z</cp:lastPrinted>
  <dcterms:created xsi:type="dcterms:W3CDTF">1601-01-01T00:00:00Z</dcterms:created>
  <dcterms:modified xsi:type="dcterms:W3CDTF">2013-02-09T20:31:10Z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