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7030A0"/>
                </a:solidFill>
              </a:rPr>
              <a:t>Собачка из </a:t>
            </a:r>
            <a:r>
              <a:rPr lang="ru-RU" sz="1600" b="1" i="1" dirty="0" smtClean="0">
                <a:solidFill>
                  <a:srgbClr val="7030A0"/>
                </a:solidFill>
              </a:rPr>
              <a:t>сердечек ( поделка к 14 февраля)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Сердюк А.В.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Учитель МОУ гимназии №9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г. Комсомольска-на-Амуре</a:t>
            </a:r>
            <a:endParaRPr lang="ru-RU" sz="1600" b="1" i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труд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90500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Вырезаем заготовки в форме сердечек</a:t>
            </a:r>
            <a:endParaRPr lang="ru-RU" sz="3200" dirty="0"/>
          </a:p>
        </p:txBody>
      </p:sp>
      <p:pic>
        <p:nvPicPr>
          <p:cNvPr id="4" name="Содержимое 3" descr="труд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676400"/>
            <a:ext cx="6096000" cy="43363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Туловище (накладываем сердечки друг на друга)</a:t>
            </a:r>
            <a:endParaRPr lang="ru-RU" sz="3600" dirty="0"/>
          </a:p>
        </p:txBody>
      </p:sp>
      <p:pic>
        <p:nvPicPr>
          <p:cNvPr id="4" name="Содержимое 3" descr="труд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676400"/>
            <a:ext cx="57912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Приклеиваем к туловищу голову, а к голове – 2 уха</a:t>
            </a:r>
            <a:endParaRPr lang="ru-RU" dirty="0"/>
          </a:p>
        </p:txBody>
      </p:sp>
      <p:pic>
        <p:nvPicPr>
          <p:cNvPr id="4" name="Содержимое 3" descr="труд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676400"/>
            <a:ext cx="5715000" cy="4419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Собачка готова, осталось только придумать её кличку</a:t>
            </a:r>
            <a:endParaRPr lang="ru-RU" sz="2400" dirty="0"/>
          </a:p>
        </p:txBody>
      </p:sp>
      <p:pic>
        <p:nvPicPr>
          <p:cNvPr id="4" name="Содержимое 3" descr="труд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447800"/>
            <a:ext cx="6629400" cy="49720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Собачка из сердечек ( поделка к 14 февраля) Сердюк А.В. Учитель МОУ гимназии №9 г. Комсомольска-на-Амуре</vt:lpstr>
      <vt:lpstr>Вырезаем заготовки в форме сердечек</vt:lpstr>
      <vt:lpstr>Туловище (накладываем сердечки друг на друга)</vt:lpstr>
      <vt:lpstr>Приклеиваем к туловищу голову, а к голове – 2 уха</vt:lpstr>
      <vt:lpstr>Собачка готова, осталось только придумать её кличку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Собачка из сердечек</dc:title>
  <dc:creator>Вадим</dc:creator>
  <cp:lastModifiedBy>Вадим</cp:lastModifiedBy>
  <cp:revision>3</cp:revision>
  <dcterms:created xsi:type="dcterms:W3CDTF">2013-02-06T08:12:17Z</dcterms:created>
  <dcterms:modified xsi:type="dcterms:W3CDTF">2013-02-10T08:01:24Z</dcterms:modified>
</cp:coreProperties>
</file>