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32" autoAdjust="0"/>
  </p:normalViewPr>
  <p:slideViewPr>
    <p:cSldViewPr>
      <p:cViewPr varScale="1">
        <p:scale>
          <a:sx n="88" d="100"/>
          <a:sy n="88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0.bin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slide" Target="slide3.xml"/><Relationship Id="rId12" Type="http://schemas.openxmlformats.org/officeDocument/2006/relationships/hyperlink" Target="http://www.heaven-house.kz/wp-content/uploads/2013/06/otkuda-i-zachem-k-nam-prishyol-sunduk_1.jpg" TargetMode="External"/><Relationship Id="rId2" Type="http://schemas.openxmlformats.org/officeDocument/2006/relationships/hyperlink" Target="http://kolyan.net/uploads/posts/2009-10/1256128900_39138454_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image" Target="../media/image3.wmf"/><Relationship Id="rId15" Type="http://schemas.openxmlformats.org/officeDocument/2006/relationships/slide" Target="slide7.xml"/><Relationship Id="rId10" Type="http://schemas.openxmlformats.org/officeDocument/2006/relationships/slide" Target="slide8.xml"/><Relationship Id="rId4" Type="http://schemas.openxmlformats.org/officeDocument/2006/relationships/image" Target="../media/image2.wmf"/><Relationship Id="rId9" Type="http://schemas.openxmlformats.org/officeDocument/2006/relationships/slide" Target="slide6.xml"/><Relationship Id="rId1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slide" Target="slide2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8.jpeg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slide" Target="slide2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8.jpeg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slide" Target="slide2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slide" Target="slide2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2071678"/>
            <a:ext cx="7286676" cy="1571636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i="1" dirty="0" smtClean="0">
                <a:solidFill>
                  <a:srgbClr val="7030A0"/>
                </a:solidFill>
              </a:rPr>
              <a:t>Модуль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aven-house.kz/wp-content/uploads/2013/06/otkuda-i-zachem-k-nam-prishyol-sunduk_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5643578"/>
            <a:ext cx="1000132" cy="1000132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7286676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8. Решить неравенство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071537" y="1214422"/>
          <a:ext cx="1175155" cy="500066"/>
        </p:xfrm>
        <a:graphic>
          <a:graphicData uri="http://schemas.openxmlformats.org/presentationml/2006/ole">
            <p:oleObj spid="_x0000_s8194" name="Формула" r:id="rId5" imgW="5968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kolyan.net/uploads/posts/2009-10/1256128900_39138454_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6215106" cy="4139517"/>
          </a:xfrm>
          <a:prstGeom prst="rect">
            <a:avLst/>
          </a:prstGeom>
          <a:noFill/>
        </p:spPr>
      </p:pic>
      <p:grpSp>
        <p:nvGrpSpPr>
          <p:cNvPr id="46" name="Группа 45"/>
          <p:cNvGrpSpPr/>
          <p:nvPr/>
        </p:nvGrpSpPr>
        <p:grpSpPr>
          <a:xfrm>
            <a:off x="1357290" y="2928934"/>
            <a:ext cx="2176933" cy="3086946"/>
            <a:chOff x="785818" y="2500307"/>
            <a:chExt cx="2176933" cy="3086946"/>
          </a:xfrm>
        </p:grpSpPr>
        <p:pic>
          <p:nvPicPr>
            <p:cNvPr id="16387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1265115" y="2500307"/>
              <a:ext cx="1697636" cy="1714512"/>
            </a:xfrm>
            <a:prstGeom prst="rect">
              <a:avLst/>
            </a:prstGeom>
            <a:noFill/>
          </p:spPr>
        </p:pic>
        <p:pic>
          <p:nvPicPr>
            <p:cNvPr id="5" name="Picture 4" descr="C:\Users\Администратор\AppData\Local\Microsoft\Windows\Temporary Internet Files\Content.IE5\GU24OM74\MC900424202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818" y="3857629"/>
              <a:ext cx="997110" cy="1729624"/>
            </a:xfrm>
            <a:prstGeom prst="rect">
              <a:avLst/>
            </a:prstGeom>
            <a:noFill/>
          </p:spPr>
        </p:pic>
        <p:sp>
          <p:nvSpPr>
            <p:cNvPr id="35" name="TextBox 34">
              <a:hlinkClick r:id="rId6" action="ppaction://hlinksldjump"/>
            </p:cNvPr>
            <p:cNvSpPr txBox="1"/>
            <p:nvPr/>
          </p:nvSpPr>
          <p:spPr>
            <a:xfrm>
              <a:off x="1143008" y="4643447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hlinkClick r:id="rId6" action="ppaction://hlinksldjump"/>
                </a:rPr>
                <a:t>2</a:t>
              </a:r>
              <a:endParaRPr lang="ru-RU" sz="4000" b="1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00034" y="928670"/>
            <a:ext cx="2028474" cy="3025357"/>
            <a:chOff x="5429988" y="2500306"/>
            <a:chExt cx="2028474" cy="3025357"/>
          </a:xfrm>
        </p:grpSpPr>
        <p:pic>
          <p:nvPicPr>
            <p:cNvPr id="11" name="Picture 4" descr="C:\Users\Администратор\AppData\Local\Microsoft\Windows\Temporary Internet Files\Content.IE5\GU24OM74\MC900424202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21237586">
              <a:off x="5429988" y="4110925"/>
              <a:ext cx="815582" cy="1414738"/>
            </a:xfrm>
            <a:prstGeom prst="rect">
              <a:avLst/>
            </a:prstGeom>
            <a:noFill/>
          </p:spPr>
        </p:pic>
        <p:pic>
          <p:nvPicPr>
            <p:cNvPr id="13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5643570" y="2500306"/>
              <a:ext cx="1814892" cy="1832934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/>
          </p:nvSpPr>
          <p:spPr>
            <a:xfrm rot="21107280">
              <a:off x="5691848" y="4671552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hlinkClick r:id="rId7" action="ppaction://hlinksldjump"/>
                </a:rPr>
                <a:t>1</a:t>
              </a:r>
              <a:endParaRPr lang="ru-RU" sz="4000" b="1" dirty="0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285852" y="1000108"/>
            <a:ext cx="1148930" cy="3171729"/>
            <a:chOff x="4553215" y="4250764"/>
            <a:chExt cx="1148930" cy="3171729"/>
          </a:xfrm>
        </p:grpSpPr>
        <p:pic>
          <p:nvPicPr>
            <p:cNvPr id="9" name="Picture 4" descr="C:\Users\Администратор\AppData\Local\Microsoft\Windows\Temporary Internet Files\Content.IE5\GU24OM74\MC900424202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43438" y="6293507"/>
              <a:ext cx="650849" cy="1128986"/>
            </a:xfrm>
            <a:prstGeom prst="rect">
              <a:avLst/>
            </a:prstGeom>
            <a:noFill/>
          </p:spPr>
        </p:pic>
        <p:pic>
          <p:nvPicPr>
            <p:cNvPr id="20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9265586" flipH="1">
              <a:off x="4553215" y="5335036"/>
              <a:ext cx="948095" cy="957520"/>
            </a:xfrm>
            <a:prstGeom prst="rect">
              <a:avLst/>
            </a:prstGeom>
            <a:noFill/>
          </p:spPr>
        </p:pic>
        <p:pic>
          <p:nvPicPr>
            <p:cNvPr id="21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9671539" flipH="1">
              <a:off x="4754050" y="4250764"/>
              <a:ext cx="948095" cy="957520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4857752" y="6643710"/>
              <a:ext cx="3414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hlinkClick r:id="rId8" action="ppaction://hlinksldjump"/>
                </a:rPr>
                <a:t>3</a:t>
              </a:r>
              <a:endParaRPr lang="ru-RU" sz="4000" b="1" dirty="0"/>
            </a:p>
          </p:txBody>
        </p:sp>
      </p:grpSp>
      <p:grpSp>
        <p:nvGrpSpPr>
          <p:cNvPr id="60" name="Группа 59"/>
          <p:cNvGrpSpPr/>
          <p:nvPr/>
        </p:nvGrpSpPr>
        <p:grpSpPr>
          <a:xfrm rot="21029773">
            <a:off x="1294104" y="882699"/>
            <a:ext cx="3295179" cy="4700485"/>
            <a:chOff x="5357818" y="-500090"/>
            <a:chExt cx="3295179" cy="4700485"/>
          </a:xfrm>
        </p:grpSpPr>
        <p:pic>
          <p:nvPicPr>
            <p:cNvPr id="10" name="Picture 4" descr="C:\Users\Администратор\AppData\Local\Microsoft\Windows\Temporary Internet Files\Content.IE5\GU24OM74\MC900424202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20163569">
              <a:off x="7663704" y="2484333"/>
              <a:ext cx="989293" cy="1716062"/>
            </a:xfrm>
            <a:prstGeom prst="rect">
              <a:avLst/>
            </a:prstGeom>
            <a:noFill/>
          </p:spPr>
        </p:pic>
        <p:grpSp>
          <p:nvGrpSpPr>
            <p:cNvPr id="47" name="Группа 46"/>
            <p:cNvGrpSpPr/>
            <p:nvPr/>
          </p:nvGrpSpPr>
          <p:grpSpPr>
            <a:xfrm>
              <a:off x="5357818" y="-500090"/>
              <a:ext cx="3235622" cy="4345596"/>
              <a:chOff x="-145992" y="3069469"/>
              <a:chExt cx="3235622" cy="4345596"/>
            </a:xfrm>
          </p:grpSpPr>
          <p:pic>
            <p:nvPicPr>
              <p:cNvPr id="14" name="Picture 3" descr="C:\Users\Администратор\AppData\Local\Microsoft\Windows\Temporary Internet Files\Content.IE5\CQJEF819\dglxasset[1].aspx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5706888" flipH="1">
                <a:off x="-138010" y="3061487"/>
                <a:ext cx="1605855" cy="1621819"/>
              </a:xfrm>
              <a:prstGeom prst="rect">
                <a:avLst/>
              </a:prstGeom>
              <a:noFill/>
            </p:spPr>
          </p:pic>
          <p:pic>
            <p:nvPicPr>
              <p:cNvPr id="29" name="Picture 3" descr="C:\Users\Администратор\AppData\Local\Microsoft\Windows\Temporary Internet Files\Content.IE5\CQJEF819\dglxasset[1].aspx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6106660" flipH="1">
                <a:off x="1009439" y="4567418"/>
                <a:ext cx="1579060" cy="1594757"/>
              </a:xfrm>
              <a:prstGeom prst="rect">
                <a:avLst/>
              </a:prstGeom>
              <a:noFill/>
            </p:spPr>
          </p:pic>
          <p:sp>
            <p:nvSpPr>
              <p:cNvPr id="38" name="TextBox 37"/>
              <p:cNvSpPr txBox="1"/>
              <p:nvPr/>
            </p:nvSpPr>
            <p:spPr>
              <a:xfrm rot="19838744">
                <a:off x="2645278" y="6707179"/>
                <a:ext cx="4443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hlinkClick r:id="rId9" action="ppaction://hlinksldjump"/>
                  </a:rPr>
                  <a:t>4</a:t>
                </a:r>
                <a:endParaRPr lang="ru-RU" sz="4000" b="1" dirty="0"/>
              </a:p>
            </p:txBody>
          </p:sp>
        </p:grpSp>
      </p:grpSp>
      <p:grpSp>
        <p:nvGrpSpPr>
          <p:cNvPr id="57" name="Группа 56"/>
          <p:cNvGrpSpPr/>
          <p:nvPr/>
        </p:nvGrpSpPr>
        <p:grpSpPr>
          <a:xfrm rot="20587458">
            <a:off x="2903782" y="612491"/>
            <a:ext cx="2798186" cy="3687063"/>
            <a:chOff x="2370123" y="870924"/>
            <a:chExt cx="2798186" cy="3687063"/>
          </a:xfrm>
        </p:grpSpPr>
        <p:pic>
          <p:nvPicPr>
            <p:cNvPr id="6" name="Picture 4" descr="C:\Users\Администратор\AppData\Local\Microsoft\Windows\Temporary Internet Files\Content.IE5\GU24OM74\MC900424202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9837983" flipH="1">
              <a:off x="4357718" y="3571877"/>
              <a:ext cx="717401" cy="986110"/>
            </a:xfrm>
            <a:prstGeom prst="rect">
              <a:avLst/>
            </a:prstGeom>
            <a:noFill/>
          </p:spPr>
        </p:pic>
        <p:pic>
          <p:nvPicPr>
            <p:cNvPr id="16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6082637" flipH="1">
              <a:off x="3660717" y="2795039"/>
              <a:ext cx="948095" cy="957520"/>
            </a:xfrm>
            <a:prstGeom prst="rect">
              <a:avLst/>
            </a:prstGeom>
            <a:noFill/>
          </p:spPr>
        </p:pic>
        <p:pic>
          <p:nvPicPr>
            <p:cNvPr id="17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6082637" flipH="1">
              <a:off x="3017777" y="1794905"/>
              <a:ext cx="948095" cy="957520"/>
            </a:xfrm>
            <a:prstGeom prst="rect">
              <a:avLst/>
            </a:prstGeom>
            <a:noFill/>
          </p:spPr>
        </p:pic>
        <p:pic>
          <p:nvPicPr>
            <p:cNvPr id="18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6082637" flipH="1">
              <a:off x="2374835" y="866212"/>
              <a:ext cx="948095" cy="957520"/>
            </a:xfrm>
            <a:prstGeom prst="rect">
              <a:avLst/>
            </a:prstGeom>
            <a:noFill/>
          </p:spPr>
        </p:pic>
        <p:sp>
          <p:nvSpPr>
            <p:cNvPr id="40" name="TextBox 39"/>
            <p:cNvSpPr txBox="1"/>
            <p:nvPr/>
          </p:nvSpPr>
          <p:spPr>
            <a:xfrm rot="19935109">
              <a:off x="4558873" y="3815922"/>
              <a:ext cx="6094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hlinkClick r:id="rId10" action="ppaction://hlinksldjump"/>
                </a:rPr>
                <a:t>6</a:t>
              </a:r>
              <a:endParaRPr lang="ru-RU" sz="4000" b="1" dirty="0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3357554" y="785794"/>
            <a:ext cx="1598868" cy="2391523"/>
            <a:chOff x="5000629" y="-357214"/>
            <a:chExt cx="1598868" cy="2391523"/>
          </a:xfrm>
        </p:grpSpPr>
        <p:pic>
          <p:nvPicPr>
            <p:cNvPr id="7" name="Picture 4" descr="C:\Users\Администратор\AppData\Local\Microsoft\Windows\Temporary Internet Files\Content.IE5\GU24OM74\MC900424202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15008" y="500042"/>
              <a:ext cx="884489" cy="1534267"/>
            </a:xfrm>
            <a:prstGeom prst="rect">
              <a:avLst/>
            </a:prstGeom>
            <a:noFill/>
          </p:spPr>
        </p:pic>
        <p:pic>
          <p:nvPicPr>
            <p:cNvPr id="27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 flipH="1">
              <a:off x="5006035" y="-362620"/>
              <a:ext cx="1087717" cy="1098530"/>
            </a:xfrm>
            <a:prstGeom prst="rect">
              <a:avLst/>
            </a:prstGeom>
            <a:noFill/>
          </p:spPr>
        </p:pic>
        <p:sp>
          <p:nvSpPr>
            <p:cNvPr id="42" name="TextBox 41"/>
            <p:cNvSpPr txBox="1"/>
            <p:nvPr/>
          </p:nvSpPr>
          <p:spPr>
            <a:xfrm rot="21409105">
              <a:off x="6020062" y="1226207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hlinkClick r:id="rId11" action="ppaction://hlinksldjump"/>
                </a:rPr>
                <a:t>8</a:t>
              </a:r>
              <a:endParaRPr lang="ru-RU" sz="4000" b="1" dirty="0"/>
            </a:p>
          </p:txBody>
        </p:sp>
      </p:grpSp>
      <p:sp>
        <p:nvSpPr>
          <p:cNvPr id="43" name="Скругленный прямоугольник 42"/>
          <p:cNvSpPr/>
          <p:nvPr/>
        </p:nvSpPr>
        <p:spPr>
          <a:xfrm>
            <a:off x="5786446" y="3929066"/>
            <a:ext cx="3071802" cy="2485787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Лучший способ изучить что-либо – это открыть самому. Д. Пойа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4" name="Picture 2" descr="http://www.heaven-house.kz/wp-content/uploads/2013/06/otkuda-i-zachem-k-nam-prishyol-sunduk_1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1472" y="0"/>
            <a:ext cx="5000660" cy="5000660"/>
          </a:xfrm>
          <a:prstGeom prst="rect">
            <a:avLst/>
          </a:prstGeom>
          <a:noFill/>
        </p:spPr>
      </p:pic>
      <p:grpSp>
        <p:nvGrpSpPr>
          <p:cNvPr id="56" name="Группа 55"/>
          <p:cNvGrpSpPr/>
          <p:nvPr/>
        </p:nvGrpSpPr>
        <p:grpSpPr>
          <a:xfrm>
            <a:off x="1000100" y="0"/>
            <a:ext cx="4477421" cy="2549665"/>
            <a:chOff x="1809091" y="-1071594"/>
            <a:chExt cx="4477421" cy="2549665"/>
          </a:xfrm>
        </p:grpSpPr>
        <p:pic>
          <p:nvPicPr>
            <p:cNvPr id="12" name="Picture 4" descr="C:\Users\Администратор\AppData\Local\Microsoft\Windows\Temporary Internet Files\Content.IE5\GU24OM74\MC900424202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86380" y="-1071594"/>
              <a:ext cx="1000132" cy="1734865"/>
            </a:xfrm>
            <a:prstGeom prst="rect">
              <a:avLst/>
            </a:prstGeom>
            <a:noFill/>
          </p:spPr>
        </p:pic>
        <p:pic>
          <p:nvPicPr>
            <p:cNvPr id="25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099952" flipH="1">
              <a:off x="4730464" y="-914182"/>
              <a:ext cx="948095" cy="957520"/>
            </a:xfrm>
            <a:prstGeom prst="rect">
              <a:avLst/>
            </a:prstGeom>
            <a:noFill/>
          </p:spPr>
        </p:pic>
        <p:pic>
          <p:nvPicPr>
            <p:cNvPr id="26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2425940" flipH="1">
              <a:off x="3952231" y="-265267"/>
              <a:ext cx="948095" cy="957520"/>
            </a:xfrm>
            <a:prstGeom prst="rect">
              <a:avLst/>
            </a:prstGeom>
            <a:noFill/>
          </p:spPr>
        </p:pic>
        <p:sp>
          <p:nvSpPr>
            <p:cNvPr id="41" name="TextBox 40"/>
            <p:cNvSpPr txBox="1"/>
            <p:nvPr/>
          </p:nvSpPr>
          <p:spPr>
            <a:xfrm>
              <a:off x="5643570" y="-353943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hlinkClick r:id="rId14" action="ppaction://hlinksldjump"/>
                </a:rPr>
                <a:t>7</a:t>
              </a:r>
              <a:endParaRPr lang="ru-RU" sz="4000" b="1" dirty="0"/>
            </a:p>
          </p:txBody>
        </p:sp>
        <p:pic>
          <p:nvPicPr>
            <p:cNvPr id="49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2425940" flipH="1">
              <a:off x="2880661" y="163383"/>
              <a:ext cx="948095" cy="957520"/>
            </a:xfrm>
            <a:prstGeom prst="rect">
              <a:avLst/>
            </a:prstGeom>
            <a:noFill/>
          </p:spPr>
        </p:pic>
        <p:pic>
          <p:nvPicPr>
            <p:cNvPr id="50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2425940" flipH="1">
              <a:off x="1809091" y="520551"/>
              <a:ext cx="948095" cy="957520"/>
            </a:xfrm>
            <a:prstGeom prst="rect">
              <a:avLst/>
            </a:prstGeom>
            <a:noFill/>
          </p:spPr>
        </p:pic>
      </p:grpSp>
      <p:grpSp>
        <p:nvGrpSpPr>
          <p:cNvPr id="54" name="Группа 53"/>
          <p:cNvGrpSpPr/>
          <p:nvPr/>
        </p:nvGrpSpPr>
        <p:grpSpPr>
          <a:xfrm>
            <a:off x="2857488" y="857232"/>
            <a:ext cx="1948928" cy="2763968"/>
            <a:chOff x="5460764" y="-828030"/>
            <a:chExt cx="1948928" cy="2763968"/>
          </a:xfrm>
        </p:grpSpPr>
        <p:pic>
          <p:nvPicPr>
            <p:cNvPr id="23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9015063" flipH="1">
              <a:off x="6461597" y="-828030"/>
              <a:ext cx="948095" cy="957520"/>
            </a:xfrm>
            <a:prstGeom prst="rect">
              <a:avLst/>
            </a:prstGeom>
            <a:noFill/>
          </p:spPr>
        </p:pic>
        <p:pic>
          <p:nvPicPr>
            <p:cNvPr id="24" name="Picture 3" descr="C:\Users\Администратор\AppData\Local\Microsoft\Windows\Temporary Internet Files\Content.IE5\CQJEF819\dglxasset[1].as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1180700" flipH="1">
              <a:off x="5836452" y="49456"/>
              <a:ext cx="948095" cy="957520"/>
            </a:xfrm>
            <a:prstGeom prst="rect">
              <a:avLst/>
            </a:prstGeom>
            <a:noFill/>
          </p:spPr>
        </p:pic>
        <p:pic>
          <p:nvPicPr>
            <p:cNvPr id="8" name="Picture 4" descr="C:\Users\Администратор\AppData\Local\Microsoft\Windows\Temporary Internet Files\Content.IE5\GU24OM74\MC900424202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21416070" flipH="1">
              <a:off x="5460764" y="735514"/>
              <a:ext cx="823370" cy="1200424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5643569" y="114301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hlinkClick r:id="rId15" action="ppaction://hlinksldjump"/>
                </a:rPr>
                <a:t>5</a:t>
              </a:r>
              <a:endParaRPr lang="ru-RU" sz="4000" b="1" dirty="0"/>
            </a:p>
          </p:txBody>
        </p:sp>
      </p:grpSp>
      <p:sp>
        <p:nvSpPr>
          <p:cNvPr id="61" name="Скругленный прямоугольник 60"/>
          <p:cNvSpPr/>
          <p:nvPr/>
        </p:nvSpPr>
        <p:spPr>
          <a:xfrm>
            <a:off x="1214414" y="1500174"/>
            <a:ext cx="4572032" cy="1532334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Математика уступает свои крепости лишь сильным и смелым. А.П. </a:t>
            </a:r>
            <a:r>
              <a:rPr lang="ru-RU" sz="2800" b="1" dirty="0" err="1" smtClean="0">
                <a:solidFill>
                  <a:schemeClr val="tx1"/>
                </a:solidFill>
              </a:rPr>
              <a:t>Конфорович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3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heaven-house.kz/wp-content/uploads/2013/06/otkuda-i-zachem-k-nam-prishyol-sunduk_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5643578"/>
            <a:ext cx="1000132" cy="1000132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85728"/>
            <a:ext cx="7286676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1. Дать определение модуля числа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071669" y="1285859"/>
          <a:ext cx="3214711" cy="1234449"/>
        </p:xfrm>
        <a:graphic>
          <a:graphicData uri="http://schemas.openxmlformats.org/presentationml/2006/ole">
            <p:oleObj spid="_x0000_s1027" name="Формула" r:id="rId6" imgW="952200" imgH="457200" progId="Equation.3">
              <p:embed/>
            </p:oleObj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71472" y="3071810"/>
            <a:ext cx="7286676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 чем заключается геометрический смысл модуля?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214414" y="4286255"/>
          <a:ext cx="1214446" cy="783513"/>
        </p:xfrm>
        <a:graphic>
          <a:graphicData uri="http://schemas.openxmlformats.org/presentationml/2006/ole">
            <p:oleObj spid="_x0000_s1028" name="Формула" r:id="rId7" imgW="393480" imgH="253800" progId="Equation.3">
              <p:embed/>
            </p:oleObj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3357554" y="4857760"/>
            <a:ext cx="4929222" cy="15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aven-house.kz/wp-content/uploads/2013/06/otkuda-i-zachem-k-nam-prishyol-sunduk_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5643578"/>
            <a:ext cx="1000132" cy="1000132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85728"/>
            <a:ext cx="7286676" cy="785818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2. Выяснить: положительным или отрицательным является число  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7633" y="1357298"/>
          <a:ext cx="2217768" cy="4357718"/>
        </p:xfrm>
        <a:graphic>
          <a:graphicData uri="http://schemas.openxmlformats.org/presentationml/2006/ole">
            <p:oleObj spid="_x0000_s2050" name="Формула" r:id="rId5" imgW="723600" imgH="14223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57950" y="1357298"/>
            <a:ext cx="1240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проверка</a:t>
            </a:r>
            <a:endParaRPr lang="ru-RU" sz="2000" b="1" i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500825" y="2071678"/>
          <a:ext cx="1176625" cy="2857520"/>
        </p:xfrm>
        <a:graphic>
          <a:graphicData uri="http://schemas.openxmlformats.org/presentationml/2006/ole">
            <p:oleObj spid="_x0000_s2052" name="Формула" r:id="rId6" imgW="35532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aven-house.kz/wp-content/uploads/2013/06/otkuda-i-zachem-k-nam-prishyol-sunduk_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5643578"/>
            <a:ext cx="1000132" cy="1000132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14290"/>
            <a:ext cx="7286676" cy="785818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3. При каких значениях переменных выражения верны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1473" y="1142984"/>
          <a:ext cx="2069162" cy="5429288"/>
        </p:xfrm>
        <a:graphic>
          <a:graphicData uri="http://schemas.openxmlformats.org/presentationml/2006/ole">
            <p:oleObj spid="_x0000_s3075" name="Формула" r:id="rId5" imgW="749160" imgH="2501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000760" y="1000108"/>
          <a:ext cx="1571636" cy="5643602"/>
        </p:xfrm>
        <a:graphic>
          <a:graphicData uri="http://schemas.openxmlformats.org/presentationml/2006/ole">
            <p:oleObj spid="_x0000_s3076" name="Формула" r:id="rId6" imgW="685800" imgH="243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aven-house.kz/wp-content/uploads/2013/06/otkuda-i-zachem-k-nam-prishyol-sunduk_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68" y="5715016"/>
            <a:ext cx="1000132" cy="1000132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571472" y="142852"/>
            <a:ext cx="7286676" cy="857256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4. При каких значениях переменных выражения имеют </a:t>
            </a:r>
            <a:r>
              <a:rPr lang="ru-RU" sz="2400" b="1" dirty="0" smtClean="0">
                <a:solidFill>
                  <a:srgbClr val="7030A0"/>
                </a:solidFill>
              </a:rPr>
              <a:t>решения </a:t>
            </a:r>
            <a:r>
              <a:rPr lang="ru-RU" sz="2400" b="1" dirty="0" smtClean="0">
                <a:solidFill>
                  <a:srgbClr val="7030A0"/>
                </a:solidFill>
              </a:rPr>
              <a:t>(поставить в соответствие)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1643050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643182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5500702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4572008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3643314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29256" y="1071546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29256" y="1857364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29256" y="2643182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29256" y="3429000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29256" y="4214818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9256" y="5000636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>
            <a:stCxn id="4" idx="3"/>
            <a:endCxn id="12" idx="1"/>
          </p:cNvCxnSpPr>
          <p:nvPr/>
        </p:nvCxnSpPr>
        <p:spPr>
          <a:xfrm>
            <a:off x="3071802" y="1928802"/>
            <a:ext cx="2357454" cy="1785950"/>
          </a:xfrm>
          <a:prstGeom prst="straightConnector1">
            <a:avLst/>
          </a:prstGeom>
          <a:ln w="50800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3"/>
            <a:endCxn id="9" idx="1"/>
          </p:cNvCxnSpPr>
          <p:nvPr/>
        </p:nvCxnSpPr>
        <p:spPr>
          <a:xfrm flipV="1">
            <a:off x="3071802" y="1357298"/>
            <a:ext cx="2357454" cy="1571636"/>
          </a:xfrm>
          <a:prstGeom prst="straightConnector1">
            <a:avLst/>
          </a:prstGeom>
          <a:ln w="50800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3"/>
            <a:endCxn id="14" idx="1"/>
          </p:cNvCxnSpPr>
          <p:nvPr/>
        </p:nvCxnSpPr>
        <p:spPr>
          <a:xfrm>
            <a:off x="3071802" y="3929066"/>
            <a:ext cx="2357454" cy="1357322"/>
          </a:xfrm>
          <a:prstGeom prst="straightConnector1">
            <a:avLst/>
          </a:prstGeom>
          <a:ln w="50800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3"/>
            <a:endCxn id="10" idx="1"/>
          </p:cNvCxnSpPr>
          <p:nvPr/>
        </p:nvCxnSpPr>
        <p:spPr>
          <a:xfrm flipV="1">
            <a:off x="3071802" y="2143116"/>
            <a:ext cx="2357454" cy="2714644"/>
          </a:xfrm>
          <a:prstGeom prst="straightConnector1">
            <a:avLst/>
          </a:prstGeom>
          <a:ln w="50800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3" idx="1"/>
          </p:cNvCxnSpPr>
          <p:nvPr/>
        </p:nvCxnSpPr>
        <p:spPr>
          <a:xfrm flipV="1">
            <a:off x="3071802" y="4500570"/>
            <a:ext cx="2357454" cy="1285884"/>
          </a:xfrm>
          <a:prstGeom prst="straightConnector1">
            <a:avLst/>
          </a:prstGeom>
          <a:ln w="50800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5429256" y="5786454"/>
            <a:ext cx="2714644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ж.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714348" y="1785926"/>
          <a:ext cx="1928826" cy="389662"/>
        </p:xfrm>
        <a:graphic>
          <a:graphicData uri="http://schemas.openxmlformats.org/presentationml/2006/ole">
            <p:oleObj spid="_x0000_s4098" name="Формула" r:id="rId5" imgW="977760" imgH="25380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429388" y="3571875"/>
          <a:ext cx="785818" cy="407461"/>
        </p:xfrm>
        <a:graphic>
          <a:graphicData uri="http://schemas.openxmlformats.org/presentationml/2006/ole">
            <p:oleObj spid="_x0000_s4099" name="Формула" r:id="rId6" imgW="342720" imgH="17748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857224" y="2714620"/>
          <a:ext cx="2071702" cy="456692"/>
        </p:xfrm>
        <a:graphic>
          <a:graphicData uri="http://schemas.openxmlformats.org/presentationml/2006/ole">
            <p:oleObj spid="_x0000_s4100" name="Формула" r:id="rId7" imgW="939600" imgH="39348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6000760" y="1142984"/>
          <a:ext cx="857256" cy="442916"/>
        </p:xfrm>
        <a:graphic>
          <a:graphicData uri="http://schemas.openxmlformats.org/presentationml/2006/ole">
            <p:oleObj spid="_x0000_s4101" name="Формула" r:id="rId8" imgW="380880" imgH="39348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071538" y="3714752"/>
          <a:ext cx="1571636" cy="428628"/>
        </p:xfrm>
        <a:graphic>
          <a:graphicData uri="http://schemas.openxmlformats.org/presentationml/2006/ole">
            <p:oleObj spid="_x0000_s4102" name="Формула" r:id="rId9" imgW="711000" imgH="39348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6000759" y="5072074"/>
          <a:ext cx="1862499" cy="357190"/>
        </p:xfrm>
        <a:graphic>
          <a:graphicData uri="http://schemas.openxmlformats.org/presentationml/2006/ole">
            <p:oleObj spid="_x0000_s4103" name="Формула" r:id="rId10" imgW="355320" imgH="17748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1071538" y="4714883"/>
          <a:ext cx="1571636" cy="405171"/>
        </p:xfrm>
        <a:graphic>
          <a:graphicData uri="http://schemas.openxmlformats.org/presentationml/2006/ole">
            <p:oleObj spid="_x0000_s4104" name="Формула" r:id="rId11" imgW="850680" imgH="25380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5715008" y="1928802"/>
          <a:ext cx="2143140" cy="406400"/>
        </p:xfrm>
        <a:graphic>
          <a:graphicData uri="http://schemas.openxmlformats.org/presentationml/2006/ole">
            <p:oleObj spid="_x0000_s4105" name="Формула" r:id="rId12" imgW="660240" imgH="406080" progId="Equation.3">
              <p:embed/>
            </p:oleObj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928662" y="5643578"/>
          <a:ext cx="1428760" cy="357190"/>
        </p:xfrm>
        <a:graphic>
          <a:graphicData uri="http://schemas.openxmlformats.org/presentationml/2006/ole">
            <p:oleObj spid="_x0000_s4106" name="Формула" r:id="rId13" imgW="609480" imgH="25380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6143636" y="4286256"/>
          <a:ext cx="1000132" cy="399973"/>
        </p:xfrm>
        <a:graphic>
          <a:graphicData uri="http://schemas.openxmlformats.org/presentationml/2006/ole">
            <p:oleObj spid="_x0000_s4107" name="Формула" r:id="rId14" imgW="431640" imgH="177480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6215074" y="2714620"/>
          <a:ext cx="785818" cy="407461"/>
        </p:xfrm>
        <a:graphic>
          <a:graphicData uri="http://schemas.openxmlformats.org/presentationml/2006/ole">
            <p:oleObj spid="_x0000_s4108" name="Формула" r:id="rId15" imgW="342720" imgH="177480" progId="Equation.3">
              <p:embed/>
            </p:oleObj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6215073" y="5857892"/>
          <a:ext cx="998123" cy="500066"/>
        </p:xfrm>
        <a:graphic>
          <a:graphicData uri="http://schemas.openxmlformats.org/presentationml/2006/ole">
            <p:oleObj spid="_x0000_s4109" name="Формула" r:id="rId16" imgW="380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aven-house.kz/wp-content/uploads/2013/06/otkuda-i-zachem-k-nam-prishyol-sunduk_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5643578"/>
            <a:ext cx="1000132" cy="1000132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85728"/>
            <a:ext cx="7286676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5. Решить неравенства (найти правильный ответ)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4143380"/>
            <a:ext cx="2143140" cy="1000132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214554"/>
            <a:ext cx="2143140" cy="1000132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1214422"/>
            <a:ext cx="2143140" cy="1000132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00760" y="2143116"/>
            <a:ext cx="2143140" cy="1000132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00760" y="4143380"/>
            <a:ext cx="2143140" cy="1000132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2857496"/>
            <a:ext cx="2786082" cy="1500198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00364" y="2857496"/>
            <a:ext cx="2786082" cy="1500198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00364" y="2857496"/>
            <a:ext cx="2786082" cy="1500198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00364" y="2857496"/>
            <a:ext cx="2786082" cy="1500198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71802" y="2857496"/>
            <a:ext cx="2786082" cy="1500198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357554" y="3286124"/>
          <a:ext cx="2357453" cy="571504"/>
        </p:xfrm>
        <a:graphic>
          <a:graphicData uri="http://schemas.openxmlformats.org/presentationml/2006/ole">
            <p:oleObj spid="_x0000_s5122" name="Формула" r:id="rId5" imgW="123156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571868" y="3357562"/>
          <a:ext cx="2007784" cy="428628"/>
        </p:xfrm>
        <a:graphic>
          <a:graphicData uri="http://schemas.openxmlformats.org/presentationml/2006/ole">
            <p:oleObj spid="_x0000_s5123" name="Формула" r:id="rId6" imgW="1130040" imgH="2412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643306" y="3000372"/>
          <a:ext cx="1643074" cy="1150152"/>
        </p:xfrm>
        <a:graphic>
          <a:graphicData uri="http://schemas.openxmlformats.org/presentationml/2006/ole">
            <p:oleObj spid="_x0000_s5124" name="Формула" r:id="rId7" imgW="634680" imgH="44424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643306" y="3000372"/>
          <a:ext cx="1571636" cy="1018653"/>
        </p:xfrm>
        <a:graphic>
          <a:graphicData uri="http://schemas.openxmlformats.org/presentationml/2006/ole">
            <p:oleObj spid="_x0000_s5125" name="Формула" r:id="rId8" imgW="685800" imgH="4442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643306" y="3071810"/>
          <a:ext cx="2000261" cy="916786"/>
        </p:xfrm>
        <a:graphic>
          <a:graphicData uri="http://schemas.openxmlformats.org/presentationml/2006/ole">
            <p:oleObj spid="_x0000_s5126" name="Формула" r:id="rId9" imgW="914400" imgH="41904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572264" y="4500570"/>
          <a:ext cx="1285884" cy="428628"/>
        </p:xfrm>
        <a:graphic>
          <a:graphicData uri="http://schemas.openxmlformats.org/presentationml/2006/ole">
            <p:oleObj spid="_x0000_s5127" name="Формула" r:id="rId10" imgW="355320" imgH="177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85786" y="4357693"/>
          <a:ext cx="1285884" cy="543931"/>
        </p:xfrm>
        <a:graphic>
          <a:graphicData uri="http://schemas.openxmlformats.org/presentationml/2006/ole">
            <p:oleObj spid="_x0000_s5128" name="Формула" r:id="rId11" imgW="723600" imgH="393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428993" y="1500174"/>
          <a:ext cx="1696652" cy="428628"/>
        </p:xfrm>
        <a:graphic>
          <a:graphicData uri="http://schemas.openxmlformats.org/presentationml/2006/ole">
            <p:oleObj spid="_x0000_s5129" name="Формула" r:id="rId12" imgW="901440" imgH="2030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71472" y="2428868"/>
          <a:ext cx="1714512" cy="428628"/>
        </p:xfrm>
        <a:graphic>
          <a:graphicData uri="http://schemas.openxmlformats.org/presentationml/2006/ole">
            <p:oleObj spid="_x0000_s5130" name="Формула" r:id="rId13" imgW="812520" imgH="20304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6643702" y="2393149"/>
          <a:ext cx="928694" cy="464347"/>
        </p:xfrm>
        <a:graphic>
          <a:graphicData uri="http://schemas.openxmlformats.org/presentationml/2006/ole">
            <p:oleObj spid="_x0000_s5131" name="Формула" r:id="rId14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aven-house.kz/wp-content/uploads/2013/06/otkuda-i-zachem-k-nam-prishyol-sunduk_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5643578"/>
            <a:ext cx="1000132" cy="1000132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85728"/>
            <a:ext cx="7286676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6. Решить уравнение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57225" y="1285860"/>
          <a:ext cx="2292510" cy="635478"/>
        </p:xfrm>
        <a:graphic>
          <a:graphicData uri="http://schemas.openxmlformats.org/presentationml/2006/ole">
            <p:oleObj spid="_x0000_s6146" name="Формула" r:id="rId5" imgW="850680" imgH="2793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1928802"/>
          <a:ext cx="2326838" cy="2571768"/>
        </p:xfrm>
        <a:graphic>
          <a:graphicData uri="http://schemas.openxmlformats.org/presentationml/2006/ole">
            <p:oleObj spid="_x0000_s6147" name="Формула" r:id="rId6" imgW="965160" imgH="10666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643306" y="1643050"/>
          <a:ext cx="1913518" cy="1643074"/>
        </p:xfrm>
        <a:graphic>
          <a:graphicData uri="http://schemas.openxmlformats.org/presentationml/2006/ole">
            <p:oleObj spid="_x0000_s6148" name="Формула" r:id="rId7" imgW="952200" imgH="7110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182" y="3500438"/>
            <a:ext cx="2076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Данная система</a:t>
            </a:r>
          </a:p>
          <a:p>
            <a:r>
              <a:rPr lang="ru-RU" dirty="0" smtClean="0"/>
              <a:t> решений не имеет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143636" y="1285860"/>
          <a:ext cx="2214578" cy="3929090"/>
        </p:xfrm>
        <a:graphic>
          <a:graphicData uri="http://schemas.openxmlformats.org/presentationml/2006/ole">
            <p:oleObj spid="_x0000_s6149" name="Формула" r:id="rId8" imgW="1155600" imgH="167616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8992" y="535782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Ответ: -4,5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aven-house.kz/wp-content/uploads/2013/06/otkuda-i-zachem-k-nam-prishyol-sunduk_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5643578"/>
            <a:ext cx="1000132" cy="1000132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85728"/>
            <a:ext cx="7286676" cy="571504"/>
          </a:xfrm>
          <a:prstGeom prst="roundRect">
            <a:avLst/>
          </a:prstGeom>
          <a:solidFill>
            <a:srgbClr val="FFFF99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7. Решить неравенство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57224" y="1357297"/>
          <a:ext cx="2071702" cy="920035"/>
        </p:xfrm>
        <a:graphic>
          <a:graphicData uri="http://schemas.openxmlformats.org/presentationml/2006/ole">
            <p:oleObj spid="_x0000_s7170" name="Формула" r:id="rId5" imgW="647640" imgH="431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57224" y="2500306"/>
          <a:ext cx="1643074" cy="3500462"/>
        </p:xfrm>
        <a:graphic>
          <a:graphicData uri="http://schemas.openxmlformats.org/presentationml/2006/ole">
            <p:oleObj spid="_x0000_s7171" name="Формула" r:id="rId6" imgW="761760" imgH="16761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929058" y="1285860"/>
          <a:ext cx="1433460" cy="2071702"/>
        </p:xfrm>
        <a:graphic>
          <a:graphicData uri="http://schemas.openxmlformats.org/presentationml/2006/ole">
            <p:oleObj spid="_x0000_s7172" name="Формула" r:id="rId7" imgW="774360" imgH="9651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71736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(1)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52863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128586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(1)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17144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1214422"/>
            <a:ext cx="442750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(2)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071934" y="3429000"/>
          <a:ext cx="1214446" cy="2061805"/>
        </p:xfrm>
        <a:graphic>
          <a:graphicData uri="http://schemas.openxmlformats.org/presentationml/2006/ole">
            <p:oleObj spid="_x0000_s7173" name="Формула" r:id="rId8" imgW="545760" imgH="9270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500827" y="1285860"/>
          <a:ext cx="1455756" cy="4390506"/>
        </p:xfrm>
        <a:graphic>
          <a:graphicData uri="http://schemas.openxmlformats.org/presentationml/2006/ole">
            <p:oleObj spid="_x0000_s7174" name="Формула" r:id="rId9" imgW="774360" imgH="218412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43240" y="6286520"/>
            <a:ext cx="872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Ответ:</a:t>
            </a:r>
            <a:endParaRPr lang="ru-RU" sz="2000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071934" y="6286520"/>
          <a:ext cx="2286016" cy="316262"/>
        </p:xfrm>
        <a:graphic>
          <a:graphicData uri="http://schemas.openxmlformats.org/presentationml/2006/ole">
            <p:oleObj spid="_x0000_s7175" name="Формула" r:id="rId10" imgW="1218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168</Words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 Windows</cp:lastModifiedBy>
  <cp:revision>35</cp:revision>
  <dcterms:created xsi:type="dcterms:W3CDTF">2013-11-30T12:52:09Z</dcterms:created>
  <dcterms:modified xsi:type="dcterms:W3CDTF">2013-12-01T13:58:27Z</dcterms:modified>
</cp:coreProperties>
</file>