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2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Новогодняя звезда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ny_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57400"/>
            <a:ext cx="5072098" cy="3804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6. </a:t>
            </a:r>
            <a:r>
              <a:rPr lang="ru-RU" sz="2800" dirty="0" smtClean="0"/>
              <a:t>Осталось только склеить две половинки вместе. Новогодняя звезда готова! Осталось только украсить ей дом к Новому году.</a:t>
            </a:r>
            <a:endParaRPr lang="ru-RU" sz="2800" dirty="0"/>
          </a:p>
        </p:txBody>
      </p:sp>
      <p:pic>
        <p:nvPicPr>
          <p:cNvPr id="10242" name="Picture 2" descr="C:\Users\User\Desktop\ny_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715173" cy="503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ny_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429124" cy="3321843"/>
          </a:xfrm>
          <a:prstGeom prst="rect">
            <a:avLst/>
          </a:prstGeom>
          <a:noFill/>
        </p:spPr>
      </p:pic>
      <p:pic>
        <p:nvPicPr>
          <p:cNvPr id="4" name="Picture 2" descr="C:\Users\User\Desktop\ny_1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17" y="3357538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Для изготовления одной объемной звезды вам потребуются два листа бумаги квадратной формы. Согните каждый лист бумаги так, как показано на фото ниже (пополам по горизонтали, пополам по вертикали, и два раза пополам по диагонали).</a:t>
            </a:r>
            <a:endParaRPr lang="ru-RU" sz="2200" dirty="0"/>
          </a:p>
        </p:txBody>
      </p:sp>
      <p:pic>
        <p:nvPicPr>
          <p:cNvPr id="2050" name="Picture 2" descr="C:\Users\User\Desktop\ny_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07397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ny_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ny_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4" y="714357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2. Теперь ножницами нужно надрезать по линии перпендикулярных сгибов примерно половину линии, чуть меньше.</a:t>
            </a:r>
            <a:endParaRPr lang="ru-RU" sz="2200" dirty="0"/>
          </a:p>
        </p:txBody>
      </p:sp>
      <p:pic>
        <p:nvPicPr>
          <p:cNvPr id="5122" name="Picture 2" descr="C:\Users\User\Desktop\ny_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07331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 Всего 4 надреза. Теперь загибаем края, как на фото.</a:t>
            </a:r>
            <a:endParaRPr lang="ru-RU" sz="2800" dirty="0"/>
          </a:p>
        </p:txBody>
      </p:sp>
      <p:pic>
        <p:nvPicPr>
          <p:cNvPr id="6146" name="Picture 2" descr="C:\Users\User\Desktop\ny_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75159"/>
            <a:ext cx="6453233" cy="4839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4. Смазываем одну из сторон каждого из </a:t>
            </a:r>
            <a:r>
              <a:rPr lang="ru-RU" sz="3600" dirty="0" smtClean="0"/>
              <a:t>четырёх </a:t>
            </a:r>
            <a:r>
              <a:rPr lang="ru-RU" sz="3600" dirty="0" smtClean="0"/>
              <a:t>лучей будущей новогодней звезды клеем и склеиваем, как показано на фото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User\Desktop\ny_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790" y="1857364"/>
            <a:ext cx="6096041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ny_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3" y="500041"/>
            <a:ext cx="7977243" cy="5982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5. Одна половинка звезды готова.</a:t>
            </a:r>
            <a:endParaRPr lang="ru-RU" sz="3200" dirty="0"/>
          </a:p>
        </p:txBody>
      </p:sp>
      <p:pic>
        <p:nvPicPr>
          <p:cNvPr id="9218" name="Picture 2" descr="C:\Users\User\Desktop\ny_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3"/>
            <a:ext cx="3857652" cy="2893239"/>
          </a:xfrm>
          <a:prstGeom prst="rect">
            <a:avLst/>
          </a:prstGeom>
          <a:noFill/>
        </p:spPr>
      </p:pic>
      <p:pic>
        <p:nvPicPr>
          <p:cNvPr id="9219" name="Picture 3" descr="C:\Users\User\Desktop\ny_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943352" cy="295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Новогодняя звезда</vt:lpstr>
      <vt:lpstr> Для изготовления одной объемной звезды вам потребуются два листа бумаги квадратной формы. Согните каждый лист бумаги так, как показано на фото ниже (пополам по горизонтали, пополам по вертикали, и два раза пополам по диагонали).</vt:lpstr>
      <vt:lpstr>Слайд 3</vt:lpstr>
      <vt:lpstr>Слайд 4</vt:lpstr>
      <vt:lpstr>2. Теперь ножницами нужно надрезать по линии перпендикулярных сгибов примерно половину линии, чуть меньше.</vt:lpstr>
      <vt:lpstr>3. Всего 4 надреза. Теперь загибаем края, как на фото.</vt:lpstr>
      <vt:lpstr>4. Смазываем одну из сторон каждого из четырёх лучей будущей новогодней звезды клеем и склеиваем, как показано на фото.</vt:lpstr>
      <vt:lpstr>Слайд 8</vt:lpstr>
      <vt:lpstr>5. Одна половинка звезды готова.</vt:lpstr>
      <vt:lpstr>6. Осталось только склеить две половинки вместе. Новогодняя звезда готова! Осталось только украсить ей дом к Новому году.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звезда</dc:title>
  <dc:creator>User</dc:creator>
  <cp:lastModifiedBy>User</cp:lastModifiedBy>
  <cp:revision>2</cp:revision>
  <dcterms:created xsi:type="dcterms:W3CDTF">2012-12-12T17:26:30Z</dcterms:created>
  <dcterms:modified xsi:type="dcterms:W3CDTF">2012-12-12T17:39:21Z</dcterms:modified>
</cp:coreProperties>
</file>