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3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Валентинки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92935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800105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14380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00092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21510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57242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28667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764386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700092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80010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алентинка-ориг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57242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Валентинки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Валентинки </dc:title>
  <dc:creator>User</dc:creator>
  <cp:lastModifiedBy>User</cp:lastModifiedBy>
  <cp:revision>1</cp:revision>
  <dcterms:created xsi:type="dcterms:W3CDTF">2012-02-09T16:22:47Z</dcterms:created>
  <dcterms:modified xsi:type="dcterms:W3CDTF">2012-02-09T16:28:45Z</dcterms:modified>
</cp:coreProperties>
</file>