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D198AB-16E9-44B0-8A9A-B443B7D99646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FCC9F-22FA-4C2C-A0D4-9DE098C8DCF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FCC9F-22FA-4C2C-A0D4-9DE098C8DCF9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6B53C-3A7E-47AA-93FB-13D7C588FEAF}" type="datetime1">
              <a:rPr lang="ru-RU" smtClean="0"/>
              <a:t>15.02.2013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CFD1B-D2EC-4B80-BDE3-CF8449DD1818}" type="datetime1">
              <a:rPr lang="ru-RU" smtClean="0"/>
              <a:t>15.02.2013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A9A30-4424-48DF-88C8-25EBDF219C78}" type="datetime1">
              <a:rPr lang="ru-RU" smtClean="0"/>
              <a:t>15.02.2013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70B8D-6D51-4169-AD40-F60B5766E7B3}" type="datetime1">
              <a:rPr lang="ru-RU" smtClean="0"/>
              <a:t>15.02.2013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F4495-EE12-40C1-A7E6-C4FD03F9D353}" type="datetime1">
              <a:rPr lang="ru-RU" smtClean="0"/>
              <a:t>15.02.2013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E4CF3-8145-4D02-9557-FC189F9F5F39}" type="datetime1">
              <a:rPr lang="ru-RU" smtClean="0"/>
              <a:t>15.02.2013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9DF83-249C-4C8D-988D-7A7B420BC9B7}" type="datetime1">
              <a:rPr lang="ru-RU" smtClean="0"/>
              <a:t>15.02.2013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E672-0A7A-4213-9400-18CC5F668118}" type="datetime1">
              <a:rPr lang="ru-RU" smtClean="0"/>
              <a:t>15.02.2013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0A7B3-44FC-4A90-BE13-59C44423EE49}" type="datetime1">
              <a:rPr lang="ru-RU" smtClean="0"/>
              <a:t>15.02.2013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F3CC-D8FD-441D-8493-6FE755631AF9}" type="datetime1">
              <a:rPr lang="ru-RU" smtClean="0"/>
              <a:t>15.02.2013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0DE92-DCF8-4EEB-BF6D-EA37330C134C}" type="datetime1">
              <a:rPr lang="ru-RU" smtClean="0"/>
              <a:t>15.02.2013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DF23D-330C-4B83-8872-EC0697CD4EB0}" type="datetime1">
              <a:rPr lang="ru-RU" smtClean="0"/>
              <a:t>15.02.2013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Чеканова Нина Трофимовна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60F7E-6544-465C-AA19-AD09CBEBD1D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2500330"/>
          </a:xfrm>
        </p:spPr>
        <p:txBody>
          <a:bodyPr>
            <a:no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Поделки из цветной бумаги к 23 февраля «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Мундир»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millionpodarkov.ru/podelki/wp-content/uploads/2011/10/%D0%B7%D0%B0%D0%B3%D0%BB%D0%B0%D0%BD%D0%B0%D1%8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786058"/>
            <a:ext cx="3571900" cy="3423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Чеканова Нина Трофимовна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14282" y="214290"/>
            <a:ext cx="85725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>
                <a:solidFill>
                  <a:srgbClr val="000000"/>
                </a:solidFill>
                <a:ea typeface="Times New Roman" pitchFamily="18" charset="0"/>
                <a:cs typeface="Tahoma" pitchFamily="34" charset="0"/>
              </a:rPr>
              <a:t> 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>Делаем рубашку и галстук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Вырезаем из белой бумаги прямоугольник. Делаем надрезы и заворачивая края как показано на фото. Из черной бумаги вырезаем галстук.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endParaRPr lang="ru-RU" dirty="0"/>
          </a:p>
        </p:txBody>
      </p:sp>
      <p:pic>
        <p:nvPicPr>
          <p:cNvPr id="9" name="Рисунок 8" descr="http://www.millionpodarkov.ru/podelki/wp-content/uploads/2011/10/%D1%84%D0%BE%D1%82%D0%BE-2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2214554"/>
            <a:ext cx="5072098" cy="4213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Чеканова Нина Трофимовна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428604"/>
            <a:ext cx="8290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600" dirty="0"/>
              <a:t>Соединяем </a:t>
            </a:r>
            <a:r>
              <a:rPr lang="ru-RU" sz="3600" dirty="0" smtClean="0"/>
              <a:t>детали: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рубашку </a:t>
            </a:r>
            <a:r>
              <a:rPr lang="ru-RU" sz="3600" dirty="0"/>
              <a:t>и галстук склеиваем клеем ПВА.</a:t>
            </a:r>
          </a:p>
        </p:txBody>
      </p:sp>
      <p:pic>
        <p:nvPicPr>
          <p:cNvPr id="5" name="Рисунок 4" descr="http://www.millionpodarkov.ru/podelki/wp-content/uploads/2011/10/%D1%84%D0%BE%D1%82%D0%BE-32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14488"/>
            <a:ext cx="5286412" cy="4357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Чеканова Нина Трофимовна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0"/>
            <a:ext cx="8286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</a:t>
            </a:r>
            <a:r>
              <a:rPr lang="ru-RU" sz="3200" b="1" i="1" dirty="0" smtClean="0">
                <a:solidFill>
                  <a:srgbClr val="006600"/>
                </a:solidFill>
              </a:rPr>
              <a:t>Делаем мундир</a:t>
            </a:r>
            <a:r>
              <a:rPr lang="ru-RU" dirty="0"/>
              <a:t/>
            </a:r>
            <a:br>
              <a:rPr lang="ru-RU" dirty="0"/>
            </a:br>
            <a:r>
              <a:rPr lang="ru-RU" sz="2800" dirty="0"/>
              <a:t>Прямоугольник зеленого цвета складываем в три раза и отгибаем края. Вырезаем и приклеиваем погоны, нарисовав на них звезды. Приклеиваем пуговицы</a:t>
            </a:r>
            <a:r>
              <a:rPr lang="ru-RU" sz="2800" dirty="0" smtClean="0"/>
              <a:t>.</a:t>
            </a:r>
            <a:endParaRPr lang="ru-RU" dirty="0"/>
          </a:p>
        </p:txBody>
      </p:sp>
      <p:pic>
        <p:nvPicPr>
          <p:cNvPr id="3" name="Рисунок 2" descr="http://www.millionpodarkov.ru/podelki/wp-content/uploads/2011/10/%D1%84%D0%BE%D1%82%D0%BE-4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428868"/>
            <a:ext cx="407196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Чеканова Нина Трофимовна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8286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i="1" dirty="0" smtClean="0"/>
              <a:t>Соединяем детали: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Рубашку приклеить к мундиру. Внутри открытки написать </a:t>
            </a:r>
            <a:r>
              <a:rPr lang="ru-RU" sz="2800" dirty="0" smtClean="0"/>
              <a:t>пожелание</a:t>
            </a:r>
            <a:endParaRPr lang="ru-RU" dirty="0"/>
          </a:p>
        </p:txBody>
      </p:sp>
      <p:pic>
        <p:nvPicPr>
          <p:cNvPr id="4" name="Рисунок 3" descr="http://www.millionpodarkov.ru/podelki/wp-content/uploads/2011/10/%D1%84%D0%BE%D1%82%D0%BE-5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857364"/>
            <a:ext cx="5143536" cy="428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Чеканова Нина Трофимовна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37</Words>
  <Application>Microsoft Office PowerPoint</Application>
  <PresentationFormat>Экран (4:3)</PresentationFormat>
  <Paragraphs>11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Поделки из цветной бумаги к 23 февраля «Мундир»</vt:lpstr>
      <vt:lpstr>Слайд 2</vt:lpstr>
      <vt:lpstr>Слайд 3</vt:lpstr>
      <vt:lpstr>Слайд 4</vt:lpstr>
      <vt:lpstr>Слайд 5</vt:lpstr>
    </vt:vector>
  </TitlesOfParts>
  <Company>Зареченская 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Поделки из цветной бумаги к 23 февраля «Мундир»</dc:title>
  <dc:creator>Зареченсчкая СОШ</dc:creator>
  <cp:lastModifiedBy>Зареченсчкая СОШ</cp:lastModifiedBy>
  <cp:revision>2</cp:revision>
  <dcterms:created xsi:type="dcterms:W3CDTF">2013-02-15T17:02:55Z</dcterms:created>
  <dcterms:modified xsi:type="dcterms:W3CDTF">2013-02-15T17:15:11Z</dcterms:modified>
</cp:coreProperties>
</file>