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0" r:id="rId3"/>
    <p:sldId id="257" r:id="rId4"/>
    <p:sldId id="256" r:id="rId5"/>
    <p:sldId id="268" r:id="rId6"/>
    <p:sldId id="262" r:id="rId7"/>
    <p:sldId id="270" r:id="rId8"/>
    <p:sldId id="259" r:id="rId9"/>
    <p:sldId id="258" r:id="rId10"/>
    <p:sldId id="264" r:id="rId11"/>
    <p:sldId id="263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8D2834F-A617-4CEC-ADD4-118FBABB91C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43F3064-96FD-4CB9-9B87-F3AEDAADC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19928B31-A2A1-4487-99C9-6519E7002757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A402E0DF-791F-4E73-A19B-D71EBAC15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682036-D458-4D44-83D4-4173BF006638}" type="slidenum">
              <a:rPr lang="ru-RU">
                <a:latin typeface="Arial" charset="0"/>
              </a:rPr>
              <a:pPr/>
              <a:t>8</a:t>
            </a:fld>
            <a:endParaRPr lang="ru-RU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8B54D-9A5B-4EF1-8501-C14D31D2035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661E8-CC53-4AAF-9A5E-B666A9BCA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B75B-6A48-41E8-B6C5-337BDB886FA9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65F5-4C80-4909-B8E4-2072F4334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D449-2AA6-42D5-9377-1988F6FEDEEA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A1C64-85E9-4013-94C5-936DED261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62B50-D2D0-47B4-B83D-F454F8A115AA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7C9F2-79DA-4E1E-9BF7-CA1C1D95C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99E27-AF18-4A53-8C1A-96A25E04DAC9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6BB2-7AF2-4DD3-9F53-58DAC225B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B0946-6D6D-4A23-8CB4-4CF9541CDB4C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BA2D-672D-4A5F-A3D9-D7F3BB433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1135-A859-45C9-80C2-4BEF83AA123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7AEF4-FD48-432F-9E8B-680065F7C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12197-E682-4131-9358-14CB3E63DB48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6544-E771-4490-BAE8-74E7221B3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6AB94-05E0-4A50-83C9-44E261C2A9FD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BC3B-4734-4F17-A61E-64D2896510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BB298-F5F9-4215-BA13-39A247FF7A28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FB556-F28A-43FF-A6A3-3CCFD9ED5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C8007-D4AE-4227-BF20-BE1E36CB2FCE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D1B24-8DBE-439D-97B4-57BD1092B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1D9E5F-7801-4F01-A2C3-EEA56A055DF0}" type="datetimeFigureOut">
              <a:rPr lang="ru-RU"/>
              <a:pPr>
                <a:defRPr/>
              </a:pPr>
              <a:t>19.11.2014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80CA857-DAF8-4BFB-AD26-6F4093932B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5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 descr="C:\Documents and Settings\Администратор\Рабочий стол\62594552_091c5580ab9b2097fb69055f38ebec8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339263" cy="6858000"/>
          </a:xfrm>
          <a:noFill/>
        </p:spPr>
      </p:pic>
      <p:sp>
        <p:nvSpPr>
          <p:cNvPr id="4100" name="Прямоугольник 7"/>
          <p:cNvSpPr>
            <a:spLocks noChangeArrowheads="1"/>
          </p:cNvSpPr>
          <p:nvPr/>
        </p:nvSpPr>
        <p:spPr bwMode="auto">
          <a:xfrm>
            <a:off x="1000125" y="1214438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7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Классный час</a:t>
            </a:r>
          </a:p>
          <a:p>
            <a:pPr algn="ctr"/>
            <a:r>
              <a:rPr lang="ru-RU" sz="72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3в классе </a:t>
            </a:r>
          </a:p>
        </p:txBody>
      </p:sp>
      <p:sp>
        <p:nvSpPr>
          <p:cNvPr id="4101" name="Прямоугольник 8"/>
          <p:cNvSpPr>
            <a:spLocks noChangeArrowheads="1"/>
          </p:cNvSpPr>
          <p:nvPr/>
        </p:nvSpPr>
        <p:spPr bwMode="auto">
          <a:xfrm>
            <a:off x="5072063" y="4786313"/>
            <a:ext cx="4071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 dirty="0"/>
              <a:t> учителя </a:t>
            </a:r>
            <a:r>
              <a:rPr lang="ru-RU" sz="2000" b="1" dirty="0" smtClean="0"/>
              <a:t>1 </a:t>
            </a:r>
            <a:r>
              <a:rPr lang="ru-RU" sz="2000" b="1" dirty="0"/>
              <a:t>квалификационной</a:t>
            </a:r>
            <a:endParaRPr lang="ru-RU" sz="2000" dirty="0"/>
          </a:p>
          <a:p>
            <a:pPr algn="just"/>
            <a:r>
              <a:rPr lang="ru-RU" sz="2000" b="1" dirty="0"/>
              <a:t>категории</a:t>
            </a:r>
            <a:endParaRPr lang="ru-RU" sz="2000" dirty="0"/>
          </a:p>
          <a:p>
            <a:pPr algn="just"/>
            <a:r>
              <a:rPr lang="ru-RU" sz="2000" b="1" dirty="0" err="1"/>
              <a:t>Газизовой</a:t>
            </a:r>
            <a:r>
              <a:rPr lang="ru-RU" sz="2000" b="1" dirty="0"/>
              <a:t> Е.А.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1500188"/>
          <a:ext cx="3214710" cy="3929087"/>
        </p:xfrm>
        <a:graphic>
          <a:graphicData uri="http://schemas.openxmlformats.org/drawingml/2006/table">
            <a:tbl>
              <a:tblPr/>
              <a:tblGrid>
                <a:gridCol w="3214710"/>
              </a:tblGrid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Слезами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Перемелется-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Будет и на нашей улице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всё ненастье,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После грозы – ведро,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Придёт солнышко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было бы счастья,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57813" y="1500188"/>
          <a:ext cx="3214710" cy="3964110"/>
        </p:xfrm>
        <a:graphic>
          <a:graphicData uri="http://schemas.openxmlformats.org/drawingml/2006/table">
            <a:tbl>
              <a:tblPr/>
              <a:tblGrid>
                <a:gridCol w="3214710"/>
              </a:tblGrid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мука будет.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проглянет и красно солнышко.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к нашим окошкам.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праздник.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горю не поможешь.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 несчастье помогло.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после горя – радость.</a:t>
                      </a:r>
                      <a:endParaRPr lang="ru-RU" sz="18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50" name="Прямоугольник 3"/>
          <p:cNvSpPr>
            <a:spLocks noChangeArrowheads="1"/>
          </p:cNvSpPr>
          <p:nvPr/>
        </p:nvSpPr>
        <p:spPr bwMode="auto">
          <a:xfrm>
            <a:off x="2500313" y="214313"/>
            <a:ext cx="464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Составь пословицу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607594" y="2464594"/>
            <a:ext cx="2428875" cy="1071563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214813" y="1785938"/>
            <a:ext cx="1143000" cy="57150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86250" y="3000375"/>
            <a:ext cx="1071563" cy="714375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4214813" y="2428875"/>
            <a:ext cx="1143000" cy="114300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286250" y="4143375"/>
            <a:ext cx="1071563" cy="1071563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4071938" y="3429000"/>
            <a:ext cx="1428750" cy="114300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4214813" y="4714875"/>
            <a:ext cx="1143000" cy="57150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4339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785813"/>
            <a:ext cx="5715000" cy="521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750" y="2500313"/>
          <a:ext cx="7262813" cy="2357437"/>
        </p:xfrm>
        <a:graphic>
          <a:graphicData uri="http://schemas.openxmlformats.org/drawingml/2006/table">
            <a:tbl>
              <a:tblPr/>
              <a:tblGrid>
                <a:gridCol w="1325315"/>
                <a:gridCol w="863508"/>
                <a:gridCol w="739625"/>
                <a:gridCol w="807064"/>
                <a:gridCol w="823924"/>
                <a:gridCol w="827589"/>
                <a:gridCol w="820258"/>
                <a:gridCol w="1055560"/>
              </a:tblGrid>
              <a:tr h="708832"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	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Пн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67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29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</a:t>
                      </a:r>
                      <a:endParaRPr lang="ru-RU" sz="14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733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Пт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385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Сб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Вс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309"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Утро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43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43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571"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День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43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742"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Вечер</a:t>
                      </a:r>
                      <a:endParaRPr lang="ru-RU" sz="14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5438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6448" marR="664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409" name="Прямоугольник 2"/>
          <p:cNvSpPr>
            <a:spLocks noChangeArrowheads="1"/>
          </p:cNvSpPr>
          <p:nvPr/>
        </p:nvSpPr>
        <p:spPr bwMode="auto">
          <a:xfrm>
            <a:off x="3071813" y="285750"/>
            <a:ext cx="464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 u="sng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Твое настроение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0711753">
            <a:off x="418512" y="416002"/>
            <a:ext cx="2385977" cy="190854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72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ru-RU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 eaLnBrk="1" hangingPunct="1">
              <a:buFont typeface="Arial" pitchFamily="34" charset="0"/>
              <a:buNone/>
              <a:defRPr/>
            </a:pPr>
            <a:r>
              <a:rPr lang="ru-RU" sz="54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ХОРОШЕГО НАСТРОЕНИЯ!</a:t>
            </a:r>
            <a:endParaRPr lang="ru-RU" sz="5400" dirty="0">
              <a:solidFill>
                <a:srgbClr val="002060"/>
              </a:solidFill>
            </a:endParaRPr>
          </a:p>
        </p:txBody>
      </p:sp>
      <p:pic>
        <p:nvPicPr>
          <p:cNvPr id="16388" name="Picture 2" descr="C:\Documents and Settings\Administrator\Рабочий стол\классный час\photo2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000250"/>
            <a:ext cx="37909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14400" y="142875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u="sng" smtClean="0">
                <a:solidFill>
                  <a:srgbClr val="002060"/>
                </a:solidFill>
              </a:rPr>
              <a:t> Расшифруйте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1143000" y="2071688"/>
          <a:ext cx="3071835" cy="3154680"/>
        </p:xfrm>
        <a:graphic>
          <a:graphicData uri="http://schemas.openxmlformats.org/drawingml/2006/table">
            <a:tbl>
              <a:tblPr/>
              <a:tblGrid>
                <a:gridCol w="734543"/>
                <a:gridCol w="584022"/>
                <a:gridCol w="584022"/>
                <a:gridCol w="584022"/>
                <a:gridCol w="585226"/>
              </a:tblGrid>
              <a:tr h="57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800" b="1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72063" y="2071688"/>
          <a:ext cx="3214718" cy="3000395"/>
        </p:xfrm>
        <a:graphic>
          <a:graphicData uri="http://schemas.openxmlformats.org/drawingml/2006/table">
            <a:tbl>
              <a:tblPr/>
              <a:tblGrid>
                <a:gridCol w="768080"/>
                <a:gridCol w="611300"/>
                <a:gridCol w="611300"/>
                <a:gridCol w="611300"/>
                <a:gridCol w="612738"/>
              </a:tblGrid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99" name="Прямая соединительная линия 1"/>
          <p:cNvSpPr>
            <a:spLocks noChangeShapeType="1"/>
          </p:cNvSpPr>
          <p:nvPr/>
        </p:nvSpPr>
        <p:spPr bwMode="auto">
          <a:xfrm>
            <a:off x="19050" y="111125"/>
            <a:ext cx="54292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0" name="Прямая соединительная линия 2"/>
          <p:cNvSpPr>
            <a:spLocks noChangeShapeType="1"/>
          </p:cNvSpPr>
          <p:nvPr/>
        </p:nvSpPr>
        <p:spPr bwMode="auto">
          <a:xfrm>
            <a:off x="22225" y="111125"/>
            <a:ext cx="0" cy="1905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1" name="Прямая соединительная линия 3"/>
          <p:cNvSpPr>
            <a:spLocks noChangeShapeType="1"/>
          </p:cNvSpPr>
          <p:nvPr/>
        </p:nvSpPr>
        <p:spPr bwMode="auto">
          <a:xfrm flipH="1">
            <a:off x="19050" y="90488"/>
            <a:ext cx="542925" cy="4191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202" name="Прямая соединительная линия 4"/>
          <p:cNvSpPr>
            <a:spLocks noChangeShapeType="1"/>
          </p:cNvSpPr>
          <p:nvPr/>
        </p:nvSpPr>
        <p:spPr bwMode="auto">
          <a:xfrm>
            <a:off x="19050" y="88900"/>
            <a:ext cx="0" cy="2667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5203" name="Прямая со стрелкой 5"/>
          <p:cNvCxnSpPr>
            <a:cxnSpLocks noChangeShapeType="1"/>
          </p:cNvCxnSpPr>
          <p:nvPr/>
        </p:nvCxnSpPr>
        <p:spPr bwMode="auto">
          <a:xfrm>
            <a:off x="19050" y="144463"/>
            <a:ext cx="7905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520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6143625" y="2357438"/>
            <a:ext cx="1143000" cy="1587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037388" y="2606675"/>
            <a:ext cx="50006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6036469" y="2893219"/>
            <a:ext cx="1285875" cy="1214437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5751513" y="4465638"/>
            <a:ext cx="642937" cy="1587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072188" y="4786313"/>
            <a:ext cx="1785937" cy="1587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1000125" y="2143125"/>
            <a:ext cx="7772400" cy="1470025"/>
          </a:xfrm>
        </p:spPr>
        <p:txBody>
          <a:bodyPr/>
          <a:lstStyle/>
          <a:p>
            <a:pPr eaLnBrk="1" hangingPunct="1"/>
            <a:r>
              <a:rPr lang="ru-RU" sz="9600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Настроение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4"/>
          <p:cNvSpPr>
            <a:spLocks noGrp="1"/>
          </p:cNvSpPr>
          <p:nvPr>
            <p:ph type="ctrTitle"/>
          </p:nvPr>
        </p:nvSpPr>
        <p:spPr>
          <a:xfrm>
            <a:off x="857250" y="500063"/>
            <a:ext cx="7772400" cy="1285875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002060"/>
                </a:solidFill>
              </a:rPr>
              <a:t>«Исключи лишнее»</a:t>
            </a:r>
            <a:endParaRPr lang="ru-RU" i="1" smtClean="0">
              <a:solidFill>
                <a:srgbClr val="002060"/>
              </a:solidFill>
            </a:endParaRPr>
          </a:p>
        </p:txBody>
      </p:sp>
      <p:sp>
        <p:nvSpPr>
          <p:cNvPr id="7171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00188" y="2000250"/>
            <a:ext cx="6400800" cy="1752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Комплимент, анекдот, подарок, солнечная погода, канун каникул, новая игрушка, хорошая отметка, награждение грамотой, заболевание, победа в конкурсе, объявление о предстоящем походе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ctrTitle"/>
          </p:nvPr>
        </p:nvSpPr>
        <p:spPr>
          <a:xfrm>
            <a:off x="857250" y="500063"/>
            <a:ext cx="7772400" cy="1285875"/>
          </a:xfrm>
        </p:spPr>
        <p:txBody>
          <a:bodyPr/>
          <a:lstStyle/>
          <a:p>
            <a:pPr eaLnBrk="1" hangingPunct="1"/>
            <a:r>
              <a:rPr lang="ru-RU" b="1" i="1" u="sng" smtClean="0">
                <a:solidFill>
                  <a:srgbClr val="002060"/>
                </a:solidFill>
              </a:rPr>
              <a:t>«Исключи лишнее»</a:t>
            </a:r>
            <a:endParaRPr lang="ru-RU" i="1" smtClean="0">
              <a:solidFill>
                <a:srgbClr val="002060"/>
              </a:solidFill>
            </a:endParaRPr>
          </a:p>
        </p:txBody>
      </p:sp>
      <p:sp>
        <p:nvSpPr>
          <p:cNvPr id="8195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00188" y="2000250"/>
            <a:ext cx="6400800" cy="17526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Комплимент, анекдот, подарок, солнечная погода, канун каникул, новая игрушка, хорошая отметка, награждение грамотой, </a:t>
            </a:r>
            <a:r>
              <a:rPr lang="ru-RU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заболевание</a:t>
            </a:r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победа в конкурсе, объявление о предстоящем походе</a:t>
            </a:r>
            <a:r>
              <a:rPr lang="ru-RU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002060"/>
                </a:solidFill>
              </a:rPr>
              <a:t>Подчеркните чувства, вызывающие положительные эмоции.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6400800" cy="1752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Страх, обида, восторг, восхищение, тревога, огорчение, досада, ужас, радость, боль, горе, жалость, зависть, месть, уверенность, ненависть, отчаяние, гордость, ликование, злость.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1470025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002060"/>
                </a:solidFill>
              </a:rPr>
              <a:t>Подчеркните чувства, вызывающие положительные эмоции.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75" y="1714500"/>
            <a:ext cx="6400800" cy="175260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Страх, обида,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восторг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восхищение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тревога, огорчение, досада, ужас,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радость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боль, горе, жалость, зависть, месть,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уверенность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ненависть, отчаяние,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гордость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ликование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злость.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143000" y="1357313"/>
          <a:ext cx="3143250" cy="4486656"/>
        </p:xfrm>
        <a:graphic>
          <a:graphicData uri="http://schemas.openxmlformats.org/drawingml/2006/table">
            <a:tbl>
              <a:tblPr/>
              <a:tblGrid>
                <a:gridCol w="3143250"/>
              </a:tblGrid>
              <a:tr h="1009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Ученик хорошо выучил стихотворение, но у доски растерялся, получил оценку ниже, чем планировал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Папу наградили премией за хорошую работу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Ребёнок боится спать без света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Ребёнок увидел град размером с куриное яйцо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Отличник получил пятёрку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Пассажир отстал от поезда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Ушёл из жизни близкий человек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7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Мальчик давно мечтал о радиоуправляемой машине и вдруг увидел такую же у своего товарища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929188" y="1357313"/>
          <a:ext cx="3429000" cy="4359275"/>
        </p:xfrm>
        <a:graphic>
          <a:graphicData uri="http://schemas.openxmlformats.org/drawingml/2006/table">
            <a:tbl>
              <a:tblPr/>
              <a:tblGrid>
                <a:gridCol w="34290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Страх, ужас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Обида, досада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Гордость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Удивление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Горе, боль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Зависть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Отчаяние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4357688" y="2000250"/>
            <a:ext cx="1571625" cy="71438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4286250" y="2714625"/>
            <a:ext cx="1785938" cy="428625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286250" y="1571625"/>
            <a:ext cx="1785938" cy="1643063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214813" y="3643313"/>
            <a:ext cx="1928812" cy="1587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4286250" y="2500313"/>
            <a:ext cx="2000250" cy="1500187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357688" y="4214813"/>
            <a:ext cx="1857375" cy="1143000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4286250" y="4143375"/>
            <a:ext cx="1928813" cy="357188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4286250" y="4714875"/>
            <a:ext cx="1928813" cy="714375"/>
          </a:xfrm>
          <a:prstGeom prst="straightConnector1">
            <a:avLst/>
          </a:prstGeom>
          <a:ln w="508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5"/>
          <p:cNvSpPr>
            <a:spLocks noGrp="1"/>
          </p:cNvSpPr>
          <p:nvPr>
            <p:ph type="title"/>
          </p:nvPr>
        </p:nvSpPr>
        <p:spPr>
          <a:xfrm>
            <a:off x="642938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6600" b="1" i="1" u="sng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Советы</a:t>
            </a:r>
          </a:p>
        </p:txBody>
      </p:sp>
      <p:sp>
        <p:nvSpPr>
          <p:cNvPr id="12291" name="Содержимое 6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Потопать ногами.</a:t>
            </a:r>
          </a:p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Замесить тесто понарошку, раскатать его.</a:t>
            </a:r>
          </a:p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Высказать свои чувства.</a:t>
            </a:r>
          </a:p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Спеть добрую песенку, сплясать быстрый танец.</a:t>
            </a:r>
          </a:p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Смыть дурные чувства.</a:t>
            </a:r>
          </a:p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Надуть злостью шарик.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 час. настро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 час. настроение</Template>
  <TotalTime>0</TotalTime>
  <Words>383</Words>
  <Application>Microsoft Office PowerPoint</Application>
  <PresentationFormat>Экран (4:3)</PresentationFormat>
  <Paragraphs>98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Кл час. настроение</vt:lpstr>
      <vt:lpstr>Слайд 1</vt:lpstr>
      <vt:lpstr> Расшифруйте</vt:lpstr>
      <vt:lpstr>Настроение</vt:lpstr>
      <vt:lpstr>«Исключи лишнее»</vt:lpstr>
      <vt:lpstr>«Исключи лишнее»</vt:lpstr>
      <vt:lpstr>Подчеркните чувства, вызывающие положительные эмоции.</vt:lpstr>
      <vt:lpstr>Подчеркните чувства, вызывающие положительные эмоции.</vt:lpstr>
      <vt:lpstr>Слайд 8</vt:lpstr>
      <vt:lpstr>Советы</vt:lpstr>
      <vt:lpstr>Слайд 10</vt:lpstr>
      <vt:lpstr>Слайд 11</vt:lpstr>
      <vt:lpstr>Слайд 12</vt:lpstr>
      <vt:lpstr>СПАСИБО!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Карина</dc:creator>
  <cp:lastModifiedBy>Карина</cp:lastModifiedBy>
  <cp:revision>1</cp:revision>
  <dcterms:created xsi:type="dcterms:W3CDTF">2014-11-19T13:00:04Z</dcterms:created>
  <dcterms:modified xsi:type="dcterms:W3CDTF">2014-11-19T13:00:51Z</dcterms:modified>
</cp:coreProperties>
</file>