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33EF-1180-4FBC-A66E-B66862BF7093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1AC6-68FC-4CF8-82A6-4C9A87765D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8"/>
            <a:ext cx="6097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Ёлочка из бумаги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cf7DwRGL_V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268760"/>
            <a:ext cx="4770346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jlf5evumY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857250"/>
            <a:ext cx="76708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jDa5XImfJ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425450"/>
            <a:ext cx="7670800" cy="6007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EGQAXhQ08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552450"/>
            <a:ext cx="7670800" cy="5753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WRbVvF_9L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254000"/>
            <a:ext cx="767080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h77RwpmW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1416050"/>
            <a:ext cx="7670800" cy="4025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U0BTOJF4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88640"/>
            <a:ext cx="7363792" cy="64494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lx3l2e8P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600" y="342900"/>
            <a:ext cx="76708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752KkIR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4664"/>
            <a:ext cx="3548471" cy="619444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Бумажная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</cp:revision>
  <dcterms:created xsi:type="dcterms:W3CDTF">2012-12-04T15:06:16Z</dcterms:created>
  <dcterms:modified xsi:type="dcterms:W3CDTF">2012-12-04T15:12:49Z</dcterms:modified>
</cp:coreProperties>
</file>