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1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FD8-C85E-490E-806D-93747836793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993B-B733-406A-975F-32127A6627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FD8-C85E-490E-806D-93747836793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993B-B733-406A-975F-32127A6627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FD8-C85E-490E-806D-93747836793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993B-B733-406A-975F-32127A6627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FD8-C85E-490E-806D-93747836793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993B-B733-406A-975F-32127A6627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FD8-C85E-490E-806D-93747836793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993B-B733-406A-975F-32127A6627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FD8-C85E-490E-806D-93747836793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993B-B733-406A-975F-32127A6627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FD8-C85E-490E-806D-93747836793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993B-B733-406A-975F-32127A6627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FD8-C85E-490E-806D-93747836793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993B-B733-406A-975F-32127A6627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FD8-C85E-490E-806D-93747836793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993B-B733-406A-975F-32127A6627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FD8-C85E-490E-806D-93747836793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993B-B733-406A-975F-32127A6627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3FD8-C85E-490E-806D-93747836793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D993B-B733-406A-975F-32127A6627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A3FD8-C85E-490E-806D-93747836793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D993B-B733-406A-975F-32127A6627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785926"/>
            <a:ext cx="679463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23 февраля</a:t>
            </a:r>
            <a:endParaRPr lang="ru-RU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ткрытка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66858"/>
            <a:ext cx="8369626" cy="594822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ткр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4122" y="285729"/>
            <a:ext cx="4648142" cy="627993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тк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5974" y="285728"/>
            <a:ext cx="4343414" cy="625027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2013-02-11T12:12:56Z</dcterms:created>
  <dcterms:modified xsi:type="dcterms:W3CDTF">2013-02-11T12:15:33Z</dcterms:modified>
</cp:coreProperties>
</file>