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3" r:id="rId3"/>
    <p:sldId id="268" r:id="rId4"/>
    <p:sldId id="269" r:id="rId5"/>
    <p:sldId id="270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3"/>
            <a:ext cx="7125113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Пластмассовые…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40360"/>
            <a:ext cx="412816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41" y="2231232"/>
            <a:ext cx="3701599" cy="40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133955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Металлические…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7515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09" y="1340768"/>
            <a:ext cx="4097347" cy="50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751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5760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Символ «божья коровка»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908720"/>
            <a:ext cx="8680003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Во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всех традициях </a:t>
            </a:r>
            <a:r>
              <a:rPr lang="ru-RU" sz="2200" b="1" i="1" dirty="0">
                <a:solidFill>
                  <a:srgbClr val="FF0000"/>
                </a:solidFill>
              </a:rPr>
              <a:t>Божья коровка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выступает как символ удачи и благих вестей, а также символ благодати, доброты, прощения.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Считается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, что </a:t>
            </a:r>
            <a:r>
              <a:rPr lang="ru-RU" sz="2200" b="1" i="1" dirty="0">
                <a:solidFill>
                  <a:srgbClr val="FF0000"/>
                </a:solidFill>
              </a:rPr>
              <a:t>Божья коровка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выступает в роли посланника между людьми и Богом между миром живых и мертвых. Именно поэтому у разных народов существует обычай задавать самые сокровенные вопросы о жизни и смерти, о погоде и урожае, о женитьбе этому насекомому. 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Найти </a:t>
            </a:r>
            <a:r>
              <a:rPr lang="ru-RU" sz="2200" b="1" i="1" dirty="0">
                <a:solidFill>
                  <a:srgbClr val="FF0000"/>
                </a:solidFill>
              </a:rPr>
              <a:t>божью коровку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считалось хорошей приметой. Наверное поэтому дети во всем мире, посадив божью коровку на палец приговаривают примерно такой стишок: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FF0000"/>
                </a:solidFill>
              </a:rPr>
              <a:t>Божья коровка, полети </a:t>
            </a:r>
            <a:r>
              <a:rPr lang="ru-RU" sz="2200" b="1" i="1" dirty="0">
                <a:solidFill>
                  <a:srgbClr val="FF0000"/>
                </a:solidFill>
              </a:rPr>
              <a:t>на </a:t>
            </a:r>
            <a:r>
              <a:rPr lang="ru-RU" sz="2200" b="1" i="1" dirty="0" smtClean="0">
                <a:solidFill>
                  <a:srgbClr val="FF0000"/>
                </a:solidFill>
              </a:rPr>
              <a:t>небо,  </a:t>
            </a:r>
            <a:r>
              <a:rPr lang="ru-RU" sz="2200" b="1" i="1" dirty="0">
                <a:solidFill>
                  <a:srgbClr val="FF0000"/>
                </a:solidFill>
              </a:rPr>
              <a:t>там твои </a:t>
            </a:r>
            <a:r>
              <a:rPr lang="ru-RU" sz="2200" b="1" i="1" dirty="0" smtClean="0">
                <a:solidFill>
                  <a:srgbClr val="FF0000"/>
                </a:solidFill>
              </a:rPr>
              <a:t>детки кушают конфетки, всем </a:t>
            </a:r>
            <a:r>
              <a:rPr lang="ru-RU" sz="2200" b="1" i="1" dirty="0">
                <a:solidFill>
                  <a:srgbClr val="FF0000"/>
                </a:solidFill>
              </a:rPr>
              <a:t>по одной</a:t>
            </a:r>
            <a:r>
              <a:rPr lang="ru-RU" sz="2200" b="1" i="1" dirty="0" smtClean="0">
                <a:solidFill>
                  <a:srgbClr val="FF0000"/>
                </a:solidFill>
              </a:rPr>
              <a:t>, </a:t>
            </a:r>
            <a:r>
              <a:rPr lang="ru-RU" sz="2200" b="1" i="1" dirty="0">
                <a:solidFill>
                  <a:srgbClr val="FF0000"/>
                </a:solidFill>
              </a:rPr>
              <a:t>а тебе ни одной</a:t>
            </a:r>
            <a:r>
              <a:rPr lang="ru-RU" sz="2200" b="1" i="1" dirty="0" smtClean="0">
                <a:solidFill>
                  <a:srgbClr val="FF0000"/>
                </a:solidFill>
              </a:rPr>
              <a:t>. </a:t>
            </a:r>
            <a:r>
              <a:rPr lang="ru-RU" sz="2200" b="1" i="1" dirty="0" smtClean="0">
                <a:solidFill>
                  <a:schemeClr val="tx1"/>
                </a:solidFill>
              </a:rPr>
              <a:t>Или: </a:t>
            </a:r>
            <a:r>
              <a:rPr lang="ru-RU" sz="2200" b="1" i="1" dirty="0" smtClean="0">
                <a:solidFill>
                  <a:srgbClr val="FF0000"/>
                </a:solidFill>
              </a:rPr>
              <a:t>Божья коровка, улети на небо, принеси мне хлеба, чёрного и белого, только не горелого!</a:t>
            </a:r>
            <a:endParaRPr lang="ru-RU" sz="2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Божью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коровку связывали с Великой Богиней, а позже была атрибутом Богоматери. Отсюда ее названия в европейских языках: «птица Богоматери», «божья </a:t>
            </a:r>
            <a:r>
              <a:rPr lang="ru-RU" sz="2200" i="1" dirty="0" err="1">
                <a:solidFill>
                  <a:schemeClr val="tx2">
                    <a:lumMod val="50000"/>
                  </a:schemeClr>
                </a:solidFill>
              </a:rPr>
              <a:t>Марьюшка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», «жук Марии».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914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r>
              <a:rPr lang="ru-RU" sz="2200" b="1" dirty="0" smtClean="0"/>
              <a:t>Наши </a:t>
            </a:r>
            <a:r>
              <a:rPr lang="ru-RU" sz="2200" b="1" dirty="0"/>
              <a:t>предки </a:t>
            </a:r>
            <a:r>
              <a:rPr lang="ru-RU" sz="2200" dirty="0"/>
              <a:t>считали, что </a:t>
            </a:r>
            <a:r>
              <a:rPr lang="ru-RU" sz="2200" dirty="0">
                <a:solidFill>
                  <a:srgbClr val="FF0000"/>
                </a:solidFill>
              </a:rPr>
              <a:t>божья коровка </a:t>
            </a:r>
            <a:r>
              <a:rPr lang="ru-RU" sz="2200" dirty="0"/>
              <a:t>живет на небесах и лишь время от времени спускается с небес, для того чтобы передать человеку волю божью.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Также </a:t>
            </a:r>
            <a:r>
              <a:rPr lang="ru-RU" sz="2200" dirty="0"/>
              <a:t>бытовало мнение, что Боги питаются молочком Божьей коровки, поэтом ни в коем случае нельзя было убивать это насекомое.  Есть мнение, что божью коровку раньше называли </a:t>
            </a:r>
            <a:r>
              <a:rPr lang="ru-RU" sz="2200" dirty="0">
                <a:solidFill>
                  <a:srgbClr val="FF0000"/>
                </a:solidFill>
              </a:rPr>
              <a:t>«божьи </a:t>
            </a:r>
            <a:r>
              <a:rPr lang="ru-RU" sz="2200" dirty="0" err="1" smtClean="0">
                <a:solidFill>
                  <a:srgbClr val="FF0000"/>
                </a:solidFill>
              </a:rPr>
              <a:t>кровки</a:t>
            </a:r>
            <a:r>
              <a:rPr lang="ru-RU" sz="2200" dirty="0">
                <a:solidFill>
                  <a:srgbClr val="FF0000"/>
                </a:solidFill>
              </a:rPr>
              <a:t>»</a:t>
            </a:r>
            <a:r>
              <a:rPr lang="ru-RU" sz="2200" dirty="0"/>
              <a:t>, так как спинка этого насекомого напоминает капельку </a:t>
            </a:r>
            <a:r>
              <a:rPr lang="ru-RU" sz="2200" dirty="0">
                <a:solidFill>
                  <a:srgbClr val="FF0000"/>
                </a:solidFill>
              </a:rPr>
              <a:t>крови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70C0"/>
                </a:solidFill>
              </a:rPr>
              <a:t>В </a:t>
            </a:r>
            <a:r>
              <a:rPr lang="ru-RU" sz="2200" dirty="0" err="1">
                <a:solidFill>
                  <a:srgbClr val="0070C0"/>
                </a:solidFill>
              </a:rPr>
              <a:t>Болгаpии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/>
              <a:t>это насекомое  называют «божья </a:t>
            </a:r>
            <a:r>
              <a:rPr lang="ru-RU" sz="2200" dirty="0" err="1"/>
              <a:t>кpасавица</a:t>
            </a:r>
            <a:r>
              <a:rPr lang="ru-RU" sz="2200" dirty="0"/>
              <a:t>»; в </a:t>
            </a:r>
            <a:r>
              <a:rPr lang="ru-RU" sz="2200" dirty="0">
                <a:solidFill>
                  <a:srgbClr val="0070C0"/>
                </a:solidFill>
              </a:rPr>
              <a:t>Германия и Швейцарии </a:t>
            </a:r>
            <a:r>
              <a:rPr lang="ru-RU" sz="2200" dirty="0"/>
              <a:t>— «свечка </a:t>
            </a:r>
            <a:r>
              <a:rPr lang="ru-RU" sz="2200" dirty="0" err="1"/>
              <a:t>Божа</a:t>
            </a:r>
            <a:r>
              <a:rPr lang="ru-RU" sz="2200" dirty="0"/>
              <a:t>», жук </a:t>
            </a:r>
            <a:r>
              <a:rPr lang="ru-RU" sz="2200" dirty="0" err="1"/>
              <a:t>Маpии</a:t>
            </a:r>
            <a:r>
              <a:rPr lang="ru-RU" sz="2200" dirty="0"/>
              <a:t>, божья птичка или лошадка, золотой петушок, солнечная птичка, солнечный петушок, солнечный теленок</a:t>
            </a:r>
            <a:r>
              <a:rPr lang="ru-RU" sz="2200" dirty="0">
                <a:solidFill>
                  <a:srgbClr val="0070C0"/>
                </a:solidFill>
              </a:rPr>
              <a:t>, во </a:t>
            </a:r>
            <a:r>
              <a:rPr lang="ru-RU" sz="2200" dirty="0" err="1">
                <a:solidFill>
                  <a:srgbClr val="0070C0"/>
                </a:solidFill>
              </a:rPr>
              <a:t>Фpанции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/>
              <a:t>— </a:t>
            </a:r>
            <a:r>
              <a:rPr lang="ru-RU" sz="2200" dirty="0" err="1"/>
              <a:t>куpочка</a:t>
            </a:r>
            <a:r>
              <a:rPr lang="ru-RU" sz="2200" dirty="0"/>
              <a:t> Бога, животное Бога, цыпленок святого Михаила; в </a:t>
            </a:r>
            <a:r>
              <a:rPr lang="ru-RU" sz="2200" dirty="0">
                <a:solidFill>
                  <a:srgbClr val="0070C0"/>
                </a:solidFill>
              </a:rPr>
              <a:t>Литве</a:t>
            </a:r>
            <a:r>
              <a:rPr lang="ru-RU" sz="2200" dirty="0"/>
              <a:t> — «божья </a:t>
            </a:r>
            <a:r>
              <a:rPr lang="ru-RU" sz="2200" dirty="0" err="1"/>
              <a:t>Маpьюшка</a:t>
            </a:r>
            <a:r>
              <a:rPr lang="ru-RU" sz="2200" dirty="0"/>
              <a:t>»; </a:t>
            </a:r>
            <a:r>
              <a:rPr lang="ru-RU" sz="2200" dirty="0">
                <a:solidFill>
                  <a:srgbClr val="0070C0"/>
                </a:solidFill>
              </a:rPr>
              <a:t>в Чехии, Словакии и на Украине </a:t>
            </a:r>
            <a:r>
              <a:rPr lang="ru-RU" sz="2200" dirty="0"/>
              <a:t>— солнышко; в Аргентине — коровка Святого Антония, а в </a:t>
            </a:r>
            <a:r>
              <a:rPr lang="ru-RU" sz="2200" dirty="0">
                <a:solidFill>
                  <a:srgbClr val="0070C0"/>
                </a:solidFill>
              </a:rPr>
              <a:t>Таджикистане</a:t>
            </a:r>
            <a:r>
              <a:rPr lang="ru-RU" sz="2200" dirty="0"/>
              <a:t> — </a:t>
            </a:r>
            <a:r>
              <a:rPr lang="ru-RU" sz="2200" dirty="0" err="1"/>
              <a:t>краснобородый</a:t>
            </a:r>
            <a:r>
              <a:rPr lang="ru-RU" sz="2200" dirty="0"/>
              <a:t> дедушка.</a:t>
            </a:r>
            <a:br>
              <a:rPr lang="ru-RU" sz="22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42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26469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Божья коровка талисман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 err="1"/>
              <a:t>Талисман</a:t>
            </a:r>
            <a:r>
              <a:rPr lang="ru-RU" sz="2000" b="1" dirty="0"/>
              <a:t> с изображением божьих коровок приносит удачу. И чем больше  черных пятнышек на спинке, тем сильнее был талисман.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Одно пятнышко </a:t>
            </a:r>
            <a:r>
              <a:rPr lang="ru-RU" sz="2000" b="1" dirty="0"/>
              <a:t>— божья коровка поможет в любом новом начинании;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два пятнышка </a:t>
            </a:r>
            <a:r>
              <a:rPr lang="ru-RU" sz="2000" b="1" dirty="0"/>
              <a:t>— символ внутренней и внешней гармонии;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три</a:t>
            </a:r>
            <a:r>
              <a:rPr lang="ru-RU" sz="2000" b="1" dirty="0"/>
              <a:t> — человек научится быть рассудительным и сможет принимать верные решения;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четыре</a:t>
            </a:r>
            <a:r>
              <a:rPr lang="ru-RU" sz="2000" b="1" dirty="0"/>
              <a:t> — защита от грабителей и бандитов (талисман с такой божьей коровкой хорошо брать в длительные путешествия);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пять</a:t>
            </a:r>
            <a:r>
              <a:rPr lang="ru-RU" sz="2000" b="1" dirty="0"/>
              <a:t> — повысит способность к созидательному труду;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шесть</a:t>
            </a:r>
            <a:r>
              <a:rPr lang="ru-RU" sz="2000" b="1" dirty="0"/>
              <a:t> — поможет в обучении;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семь </a:t>
            </a:r>
            <a:r>
              <a:rPr lang="ru-RU" sz="2000" b="1" dirty="0"/>
              <a:t>— божественный знак, божья коровка с семью пятнышками принесет своему обладателю удачу во всех делах и счастье.</a:t>
            </a:r>
          </a:p>
        </p:txBody>
      </p:sp>
    </p:spTree>
    <p:extLst>
      <p:ext uri="{BB962C8B-B14F-4D97-AF65-F5344CB8AC3E}">
        <p14:creationId xmlns:p14="http://schemas.microsoft.com/office/powerpoint/2010/main" val="24900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3244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764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176464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110</TotalTime>
  <Words>205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Пластмассовые…</vt:lpstr>
      <vt:lpstr>Металлические…</vt:lpstr>
      <vt:lpstr>Символ «божья коровка»</vt:lpstr>
      <vt:lpstr>Наши предки считали, что божья коровка живет на небесах и лишь время от времени спускается с небес, для того чтобы передать человеку волю божью.  Также бытовало мнение, что Боги питаются молочком Божьей коровки, поэтом ни в коем случае нельзя было убивать это насекомое.  Есть мнение, что божью коровку раньше называли «божьи кровки», так как спинка этого насекомого напоминает капельку крови.  В Болгаpии это насекомое  называют «божья кpасавица»; в Германия и Швейцарии — «свечка Божа», жук Маpии, божья птичка или лошадка, золотой петушок, солнечная птичка, солнечный петушок, солнечный теленок, во Фpанции — куpочка Бога, животное Бога, цыпленок святого Михаила; в Литве — «божья Маpьюшка»; в Чехии, Словакии и на Украине — солнышко; в Аргентине — коровка Святого Антония, а в Таджикистане — краснобородый дедушка.  </vt:lpstr>
      <vt:lpstr>Божья коровка талисман Талисман с изображением божьих коровок приносит удачу. И чем больше  черных пятнышек на спинке, тем сильнее был талисман. Одно пятнышко — божья коровка поможет в любом новом начинании; два пятнышка — символ внутренней и внешней гармонии; три — человек научится быть рассудительным и сможет принимать верные решения; четыре — защита от грабителей и бандитов (талисман с такой божьей коровкой хорошо брать в длительные путешествия); пять — повысит способность к созидательному труду; шесть — поможет в обучении; семь — божественный знак, божья коровка с семью пятнышками принесет своему обладателю удачу во всех делах и счастье.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Викторовна</dc:creator>
  <cp:lastModifiedBy>Светлана Викторовна</cp:lastModifiedBy>
  <cp:revision>14</cp:revision>
  <dcterms:created xsi:type="dcterms:W3CDTF">2013-02-21T10:35:23Z</dcterms:created>
  <dcterms:modified xsi:type="dcterms:W3CDTF">2013-02-21T12:44:18Z</dcterms:modified>
</cp:coreProperties>
</file>