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Съедобные 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84887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008113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Из бисера…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4" y="1268761"/>
            <a:ext cx="7179488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8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19553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Вязаные…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7"/>
            <a:ext cx="568863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0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Бумажные…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37" y="1676400"/>
            <a:ext cx="3917382" cy="47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98675"/>
            <a:ext cx="4398193" cy="47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6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Каменные…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11" y="1556792"/>
            <a:ext cx="6672791" cy="500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6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110</TotalTime>
  <Words>11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Spring</vt:lpstr>
      <vt:lpstr>Съедобные …</vt:lpstr>
      <vt:lpstr>Из бисера…</vt:lpstr>
      <vt:lpstr>Вязаные…</vt:lpstr>
      <vt:lpstr>Бумажные…</vt:lpstr>
      <vt:lpstr>Каменные…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Викторовна</dc:creator>
  <cp:lastModifiedBy>Светлана Викторовна</cp:lastModifiedBy>
  <cp:revision>15</cp:revision>
  <dcterms:created xsi:type="dcterms:W3CDTF">2013-02-21T10:35:23Z</dcterms:created>
  <dcterms:modified xsi:type="dcterms:W3CDTF">2013-02-21T12:43:51Z</dcterms:modified>
</cp:coreProperties>
</file>