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0" r:id="rId3"/>
    <p:sldId id="259" r:id="rId4"/>
    <p:sldId id="257" r:id="rId5"/>
    <p:sldId id="258" r:id="rId6"/>
    <p:sldId id="256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Урок технологии в 3 классе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136904" cy="1152128"/>
          </a:xfrm>
        </p:spPr>
        <p:txBody>
          <a:bodyPr/>
          <a:lstStyle/>
          <a:p>
            <a:r>
              <a:rPr lang="ru-RU" dirty="0" smtClean="0"/>
              <a:t>Цель: познакомить с историей возникновения символа «божья коровка», подготовить детали для игольницы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92066" y="3933056"/>
            <a:ext cx="3142488" cy="504056"/>
          </a:xfrm>
        </p:spPr>
        <p:txBody>
          <a:bodyPr/>
          <a:lstStyle/>
          <a:p>
            <a:r>
              <a:rPr lang="ru-RU" dirty="0" smtClean="0"/>
              <a:t>     Составила: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63280" y="4077072"/>
            <a:ext cx="3941168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Учитель начальных классов ГБОУ СОШ №1138 города Москвы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Карпова  Светлана Викторовна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C:\Users\Светлана Викторовна\AppData\Local\Microsoft\Windows\Temporary Internet Files\Content.IE5\EUZ7C3HW\MP9002893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384376" cy="3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48681"/>
            <a:ext cx="7117180" cy="4228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013176"/>
            <a:ext cx="7117180" cy="14401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 Игольница       «Божья коровка»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1287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" y="116632"/>
            <a:ext cx="42484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37" y="3281975"/>
            <a:ext cx="3600400" cy="32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2" y="3284984"/>
            <a:ext cx="4352957" cy="32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52839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522995" cy="9361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Подготовка к работе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424936" cy="54006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ЭСКИЗ   РАБОТЫ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                               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     ДЕТАЛИ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2280"/>
            <a:ext cx="376579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032448" cy="32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4117132" cy="3312368"/>
          </a:xfrm>
        </p:spPr>
        <p:txBody>
          <a:bodyPr/>
          <a:lstStyle/>
          <a:p>
            <a:r>
              <a:rPr lang="ru-RU" b="1" dirty="0" smtClean="0"/>
              <a:t>1. Сшить края</a:t>
            </a:r>
            <a:br>
              <a:rPr lang="ru-RU" b="1" dirty="0" smtClean="0"/>
            </a:br>
            <a:r>
              <a:rPr lang="ru-RU" b="1" dirty="0" smtClean="0"/>
              <a:t>2. Набить ватой</a:t>
            </a:r>
            <a:br>
              <a:rPr lang="ru-RU" b="1" dirty="0" smtClean="0"/>
            </a:br>
            <a:r>
              <a:rPr lang="ru-RU" b="1" dirty="0" smtClean="0"/>
              <a:t>3. Пришить пуговки-глазки</a:t>
            </a:r>
            <a:br>
              <a:rPr lang="ru-RU" b="1" dirty="0" smtClean="0"/>
            </a:br>
            <a:r>
              <a:rPr lang="ru-RU" b="1" dirty="0" smtClean="0"/>
              <a:t>4. Лист, яблоко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72" y="3573016"/>
            <a:ext cx="4953000" cy="32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876800" cy="32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4846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136815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Работа готова!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5715" y="-63385"/>
            <a:ext cx="5400602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9361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Какие бывают божьи коровки?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7" cy="55446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" y="1124744"/>
            <a:ext cx="84969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110</TotalTime>
  <Words>62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Урок технологии в 3 классе</vt:lpstr>
      <vt:lpstr>Презентация PowerPoint</vt:lpstr>
      <vt:lpstr>Презентация PowerPoint</vt:lpstr>
      <vt:lpstr>Подготовка к работе</vt:lpstr>
      <vt:lpstr>1. Сшить края 2. Набить ватой 3. Пришить пуговки-глазки 4. Лист, яблоко</vt:lpstr>
      <vt:lpstr>Работа готова!</vt:lpstr>
      <vt:lpstr>Какие бывают божьи коровки?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Викторовна</dc:creator>
  <cp:lastModifiedBy>Светлана Викторовна</cp:lastModifiedBy>
  <cp:revision>16</cp:revision>
  <dcterms:created xsi:type="dcterms:W3CDTF">2013-02-21T10:35:23Z</dcterms:created>
  <dcterms:modified xsi:type="dcterms:W3CDTF">2013-02-21T12:40:55Z</dcterms:modified>
</cp:coreProperties>
</file>