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2" r:id="rId2"/>
    <p:sldId id="260" r:id="rId3"/>
    <p:sldId id="262" r:id="rId4"/>
    <p:sldId id="263" r:id="rId5"/>
    <p:sldId id="269" r:id="rId6"/>
    <p:sldId id="271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D"/>
    <a:srgbClr val="FF9900"/>
    <a:srgbClr val="18A30D"/>
    <a:srgbClr val="EAB21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516" autoAdjust="0"/>
    <p:restoredTop sz="94660"/>
  </p:normalViewPr>
  <p:slideViewPr>
    <p:cSldViewPr>
      <p:cViewPr>
        <p:scale>
          <a:sx n="70" d="100"/>
          <a:sy n="70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3ADC6-9227-4840-B0D5-36B06F377AE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CE65D-D705-46B4-ADE6-4C3CA61BB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9F4A6B-F632-4318-AA4B-929EEF6E45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BF3D71-10E4-4DC0-A899-9BA38C6852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лаг Олимпийского движения. "/>
          <p:cNvPicPr>
            <a:picLocks noChangeAspect="1" noChangeArrowheads="1"/>
          </p:cNvPicPr>
          <p:nvPr/>
        </p:nvPicPr>
        <p:blipFill>
          <a:blip r:embed="rId2" cstate="print"/>
          <a:srcRect l="1807" t="21411" r="6017" b="20471"/>
          <a:stretch>
            <a:fillRect/>
          </a:stretch>
        </p:blipFill>
        <p:spPr bwMode="auto">
          <a:xfrm>
            <a:off x="1405593" y="0"/>
            <a:ext cx="6821977" cy="26431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3714752"/>
            <a:ext cx="82539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ФИЗКУЛЬТМИНУТКА</a:t>
            </a:r>
            <a:endParaRPr lang="ru-RU" sz="6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2-tub-ru.yandex.net/i?id=56489696-70-72&amp;n=21"/>
          <p:cNvPicPr>
            <a:picLocks noChangeAspect="1" noChangeArrowheads="1"/>
          </p:cNvPicPr>
          <p:nvPr/>
        </p:nvPicPr>
        <p:blipFill>
          <a:blip r:embed="rId3" cstate="print"/>
          <a:srcRect b="21429"/>
          <a:stretch>
            <a:fillRect/>
          </a:stretch>
        </p:blipFill>
        <p:spPr bwMode="auto">
          <a:xfrm>
            <a:off x="5072066" y="642918"/>
            <a:ext cx="2541635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Олимпийский ого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04"/>
            <a:ext cx="3168352" cy="19750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428868"/>
            <a:ext cx="18982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ALTIUS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214686"/>
            <a:ext cx="2305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FORTIUS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00504"/>
            <a:ext cx="1829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CITIUS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500306"/>
            <a:ext cx="1983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ВЫШЕ 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3286124"/>
            <a:ext cx="2414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СИЛЬНЕЕ 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071942"/>
            <a:ext cx="2585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БЫСТРЕЕ 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21200" y="3321050"/>
          <a:ext cx="101600" cy="215900"/>
        </p:xfrm>
        <a:graphic>
          <a:graphicData uri="http://schemas.openxmlformats.org/presentationml/2006/ole">
            <p:oleObj spid="_x0000_s3077" name="Формула" r:id="rId5" imgW="101520" imgH="21564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68279" y="4797152"/>
            <a:ext cx="34179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РУССКОМ ЯЗЫКЕ: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714884"/>
            <a:ext cx="1672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БЫСТРЕЕ,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4714884"/>
            <a:ext cx="1268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ВЫШЕ,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016" y="4786322"/>
            <a:ext cx="17283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СИЛЬНЕЕ </a:t>
            </a:r>
            <a:endParaRPr lang="ru-RU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5445224"/>
            <a:ext cx="37994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ЛАТИНСКОМ ЯЗЫКЕ: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5429264"/>
            <a:ext cx="35253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CITIUS, ALTIUS, FORTIUS</a:t>
            </a:r>
            <a:endParaRPr lang="ru-RU" sz="24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0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11.02.2014 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500306"/>
            <a:ext cx="2076450" cy="619125"/>
          </a:xfrm>
          <a:prstGeom prst="rect">
            <a:avLst/>
          </a:prstGeom>
          <a:noFill/>
        </p:spPr>
      </p:pic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071942"/>
            <a:ext cx="1962150" cy="619125"/>
          </a:xfrm>
          <a:prstGeom prst="rect">
            <a:avLst/>
          </a:prstGeom>
          <a:noFill/>
        </p:spPr>
      </p:pic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286124"/>
            <a:ext cx="1285875" cy="619125"/>
          </a:xfrm>
          <a:prstGeom prst="rect">
            <a:avLst/>
          </a:prstGeom>
          <a:noFill/>
        </p:spPr>
      </p:pic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500306"/>
            <a:ext cx="285750" cy="619125"/>
          </a:xfrm>
          <a:prstGeom prst="rect">
            <a:avLst/>
          </a:prstGeom>
          <a:noFill/>
        </p:spPr>
      </p:pic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500306"/>
            <a:ext cx="723900" cy="619125"/>
          </a:xfrm>
          <a:prstGeom prst="rect">
            <a:avLst/>
          </a:prstGeom>
          <a:noFill/>
        </p:spPr>
      </p:pic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071942"/>
            <a:ext cx="285750" cy="619125"/>
          </a:xfrm>
          <a:prstGeom prst="rect">
            <a:avLst/>
          </a:prstGeom>
          <a:noFill/>
        </p:spPr>
      </p:pic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071942"/>
            <a:ext cx="723900" cy="619125"/>
          </a:xfrm>
          <a:prstGeom prst="rect">
            <a:avLst/>
          </a:prstGeom>
          <a:noFill/>
        </p:spPr>
      </p:pic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86124"/>
            <a:ext cx="285750" cy="619125"/>
          </a:xfrm>
          <a:prstGeom prst="rect">
            <a:avLst/>
          </a:prstGeom>
          <a:noFill/>
        </p:spPr>
      </p:pic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286124"/>
            <a:ext cx="581025" cy="619125"/>
          </a:xfrm>
          <a:prstGeom prst="rect">
            <a:avLst/>
          </a:prstGeom>
          <a:noFill/>
        </p:spPr>
      </p:pic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http://cikavo.com/images2tumb/2011/01/24/img_1329242143.gif"/>
          <p:cNvPicPr>
            <a:picLocks noChangeAspect="1" noChangeArrowheads="1"/>
          </p:cNvPicPr>
          <p:nvPr/>
        </p:nvPicPr>
        <p:blipFill>
          <a:blip r:embed="rId2" cstate="print"/>
          <a:srcRect l="41936" r="41935" b="82309"/>
          <a:stretch>
            <a:fillRect/>
          </a:stretch>
        </p:blipFill>
        <p:spPr bwMode="auto">
          <a:xfrm>
            <a:off x="928662" y="4286256"/>
            <a:ext cx="1152128" cy="1267341"/>
          </a:xfrm>
          <a:prstGeom prst="rect">
            <a:avLst/>
          </a:prstGeom>
          <a:noFill/>
        </p:spPr>
      </p:pic>
      <p:pic>
        <p:nvPicPr>
          <p:cNvPr id="11" name="Picture 12" descr="http://cikavo.com/images2tumb/2011/01/24/img_1329242143.gif"/>
          <p:cNvPicPr>
            <a:picLocks noChangeAspect="1" noChangeArrowheads="1"/>
          </p:cNvPicPr>
          <p:nvPr/>
        </p:nvPicPr>
        <p:blipFill>
          <a:blip r:embed="rId2" cstate="print"/>
          <a:srcRect l="62903" t="82022" r="20968" b="287"/>
          <a:stretch>
            <a:fillRect/>
          </a:stretch>
        </p:blipFill>
        <p:spPr bwMode="auto">
          <a:xfrm>
            <a:off x="642910" y="357166"/>
            <a:ext cx="1152128" cy="1267341"/>
          </a:xfrm>
          <a:prstGeom prst="rect">
            <a:avLst/>
          </a:prstGeom>
          <a:noFill/>
        </p:spPr>
      </p:pic>
      <p:pic>
        <p:nvPicPr>
          <p:cNvPr id="13" name="Picture 12" descr="http://cikavo.com/images2tumb/2011/01/24/img_1329242143.gif"/>
          <p:cNvPicPr>
            <a:picLocks noChangeAspect="1" noChangeArrowheads="1"/>
          </p:cNvPicPr>
          <p:nvPr/>
        </p:nvPicPr>
        <p:blipFill>
          <a:blip r:embed="rId2" cstate="print"/>
          <a:srcRect l="40323" t="61115" r="40322" b="19586"/>
          <a:stretch>
            <a:fillRect/>
          </a:stretch>
        </p:blipFill>
        <p:spPr bwMode="auto">
          <a:xfrm>
            <a:off x="3059832" y="2276872"/>
            <a:ext cx="1296144" cy="1296144"/>
          </a:xfrm>
          <a:prstGeom prst="rect">
            <a:avLst/>
          </a:prstGeom>
          <a:noFill/>
        </p:spPr>
      </p:pic>
      <p:pic>
        <p:nvPicPr>
          <p:cNvPr id="14" name="Picture 12" descr="http://cikavo.com/images2tumb/2011/01/24/img_1329242143.gif"/>
          <p:cNvPicPr>
            <a:picLocks noChangeAspect="1" noChangeArrowheads="1"/>
          </p:cNvPicPr>
          <p:nvPr/>
        </p:nvPicPr>
        <p:blipFill>
          <a:blip r:embed="rId2" cstate="print"/>
          <a:srcRect l="61290" t="40207" r="19355" b="40494"/>
          <a:stretch>
            <a:fillRect/>
          </a:stretch>
        </p:blipFill>
        <p:spPr bwMode="auto">
          <a:xfrm>
            <a:off x="7072330" y="2285992"/>
            <a:ext cx="1296144" cy="1296144"/>
          </a:xfrm>
          <a:prstGeom prst="rect">
            <a:avLst/>
          </a:prstGeom>
          <a:noFill/>
        </p:spPr>
      </p:pic>
      <p:pic>
        <p:nvPicPr>
          <p:cNvPr id="16" name="Picture 12" descr="http://cikavo.com/images2tumb/2011/01/24/img_1329242143.gif"/>
          <p:cNvPicPr>
            <a:picLocks noChangeAspect="1" noChangeArrowheads="1"/>
          </p:cNvPicPr>
          <p:nvPr/>
        </p:nvPicPr>
        <p:blipFill>
          <a:blip r:embed="rId2" cstate="print"/>
          <a:srcRect l="61103" t="19112" r="19542" b="61589"/>
          <a:stretch>
            <a:fillRect/>
          </a:stretch>
        </p:blipFill>
        <p:spPr bwMode="auto">
          <a:xfrm>
            <a:off x="5072066" y="4214818"/>
            <a:ext cx="1296144" cy="1296144"/>
          </a:xfrm>
          <a:prstGeom prst="rect">
            <a:avLst/>
          </a:prstGeom>
          <a:noFill/>
        </p:spPr>
      </p:pic>
      <p:pic>
        <p:nvPicPr>
          <p:cNvPr id="17439" name="Picture 31" descr="Флаг Олимпийского движения. "/>
          <p:cNvPicPr>
            <a:picLocks noChangeAspect="1" noChangeArrowheads="1"/>
          </p:cNvPicPr>
          <p:nvPr/>
        </p:nvPicPr>
        <p:blipFill>
          <a:blip r:embed="rId3" cstate="print"/>
          <a:srcRect l="4082" t="23028" r="2041" b="19386"/>
          <a:stretch>
            <a:fillRect/>
          </a:stretch>
        </p:blipFill>
        <p:spPr bwMode="auto">
          <a:xfrm>
            <a:off x="4500562" y="0"/>
            <a:ext cx="3861718" cy="1455664"/>
          </a:xfrm>
          <a:prstGeom prst="rect">
            <a:avLst/>
          </a:prstGeom>
          <a:noFill/>
        </p:spPr>
      </p:pic>
      <p:pic>
        <p:nvPicPr>
          <p:cNvPr id="21" name="Рисунок 20" descr="194022_445998478769232_1989900781_o1-1024x731.jpg"/>
          <p:cNvPicPr/>
          <p:nvPr/>
        </p:nvPicPr>
        <p:blipFill>
          <a:blip r:embed="rId4"/>
          <a:srcRect l="4773" t="8800" r="80801" b="71200"/>
          <a:stretch>
            <a:fillRect/>
          </a:stretch>
        </p:blipFill>
        <p:spPr>
          <a:xfrm>
            <a:off x="714348" y="2357430"/>
            <a:ext cx="1202838" cy="1187532"/>
          </a:xfrm>
          <a:prstGeom prst="rect">
            <a:avLst/>
          </a:prstGeom>
        </p:spPr>
      </p:pic>
      <p:pic>
        <p:nvPicPr>
          <p:cNvPr id="22" name="Рисунок 21" descr="194022_445998478769232_1989900781_o1-1024x731.jpg"/>
          <p:cNvPicPr/>
          <p:nvPr/>
        </p:nvPicPr>
        <p:blipFill>
          <a:blip r:embed="rId4"/>
          <a:srcRect l="34416" t="50200" r="50127" b="29800"/>
          <a:stretch>
            <a:fillRect/>
          </a:stretch>
        </p:blipFill>
        <p:spPr>
          <a:xfrm>
            <a:off x="3000364" y="428604"/>
            <a:ext cx="1295301" cy="1187532"/>
          </a:xfrm>
          <a:prstGeom prst="rect">
            <a:avLst/>
          </a:prstGeom>
        </p:spPr>
      </p:pic>
      <p:pic>
        <p:nvPicPr>
          <p:cNvPr id="23" name="Рисунок 22" descr="194022_445998478769232_1989900781_o1-1024x731.jpg"/>
          <p:cNvPicPr/>
          <p:nvPr/>
        </p:nvPicPr>
        <p:blipFill>
          <a:blip r:embed="rId4"/>
          <a:srcRect l="34416" t="70800" r="50127" b="8600"/>
          <a:stretch>
            <a:fillRect/>
          </a:stretch>
        </p:blipFill>
        <p:spPr>
          <a:xfrm>
            <a:off x="3071802" y="4286256"/>
            <a:ext cx="1299111" cy="1223158"/>
          </a:xfrm>
          <a:prstGeom prst="rect">
            <a:avLst/>
          </a:prstGeom>
        </p:spPr>
      </p:pic>
      <p:pic>
        <p:nvPicPr>
          <p:cNvPr id="24" name="Рисунок 23" descr="194022_445998478769232_1989900781_o1-1024x731.jpg"/>
          <p:cNvPicPr/>
          <p:nvPr/>
        </p:nvPicPr>
        <p:blipFill>
          <a:blip r:embed="rId4"/>
          <a:srcRect l="49585" t="69800" r="34666" b="8727"/>
          <a:stretch>
            <a:fillRect/>
          </a:stretch>
        </p:blipFill>
        <p:spPr>
          <a:xfrm>
            <a:off x="5000628" y="2285992"/>
            <a:ext cx="1304636" cy="1275012"/>
          </a:xfrm>
          <a:prstGeom prst="rect">
            <a:avLst/>
          </a:prstGeom>
        </p:spPr>
      </p:pic>
      <p:pic>
        <p:nvPicPr>
          <p:cNvPr id="25" name="Рисунок 24" descr="194022_445998478769232_1989900781_o1-1024x731.jpg"/>
          <p:cNvPicPr/>
          <p:nvPr/>
        </p:nvPicPr>
        <p:blipFill>
          <a:blip r:embed="rId4"/>
          <a:srcRect l="4334" t="29400" r="80734" b="50400"/>
          <a:stretch>
            <a:fillRect/>
          </a:stretch>
        </p:blipFill>
        <p:spPr>
          <a:xfrm>
            <a:off x="7143768" y="4286256"/>
            <a:ext cx="1239734" cy="1199407"/>
          </a:xfrm>
          <a:prstGeom prst="rect">
            <a:avLst/>
          </a:prstGeom>
        </p:spPr>
      </p:pic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38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643050"/>
            <a:ext cx="1447800" cy="676275"/>
          </a:xfrm>
          <a:prstGeom prst="rect">
            <a:avLst/>
          </a:prstGeom>
          <a:noFill/>
        </p:spPr>
      </p:pic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41" name="Picture 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500438"/>
            <a:ext cx="1143000" cy="676275"/>
          </a:xfrm>
          <a:prstGeom prst="rect">
            <a:avLst/>
          </a:prstGeom>
          <a:noFill/>
        </p:spPr>
      </p:pic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44" name="Picture 3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500438"/>
            <a:ext cx="1143000" cy="676275"/>
          </a:xfrm>
          <a:prstGeom prst="rect">
            <a:avLst/>
          </a:prstGeom>
          <a:noFill/>
        </p:spPr>
      </p:pic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47" name="Picture 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500702"/>
            <a:ext cx="1447800" cy="685800"/>
          </a:xfrm>
          <a:prstGeom prst="rect">
            <a:avLst/>
          </a:prstGeom>
          <a:noFill/>
        </p:spPr>
      </p:pic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50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572140"/>
            <a:ext cx="1447800" cy="685800"/>
          </a:xfrm>
          <a:prstGeom prst="rect">
            <a:avLst/>
          </a:prstGeom>
          <a:noFill/>
        </p:spPr>
      </p:pic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53" name="Picture 4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643050"/>
            <a:ext cx="1447800" cy="676275"/>
          </a:xfrm>
          <a:prstGeom prst="rect">
            <a:avLst/>
          </a:prstGeom>
          <a:noFill/>
        </p:spPr>
      </p:pic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56" name="Picture 4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00438"/>
            <a:ext cx="1447800" cy="676275"/>
          </a:xfrm>
          <a:prstGeom prst="rect">
            <a:avLst/>
          </a:prstGeom>
          <a:noFill/>
        </p:spPr>
      </p:pic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58" name="Picture 5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571876"/>
            <a:ext cx="1143000" cy="676275"/>
          </a:xfrm>
          <a:prstGeom prst="rect">
            <a:avLst/>
          </a:prstGeom>
          <a:noFill/>
        </p:spPr>
      </p:pic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61" name="Picture 5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572140"/>
            <a:ext cx="1447800" cy="685800"/>
          </a:xfrm>
          <a:prstGeom prst="rect">
            <a:avLst/>
          </a:prstGeom>
          <a:noFill/>
        </p:spPr>
      </p:pic>
      <p:sp>
        <p:nvSpPr>
          <p:cNvPr id="17463" name="Rectangle 5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65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64" name="Picture 5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5643578"/>
            <a:ext cx="1447800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714488"/>
          <a:ext cx="8136904" cy="3816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4896544"/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    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</a:rPr>
                        <a:t>Код</a:t>
                      </a:r>
                      <a:endParaRPr lang="ru-RU" sz="2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6600"/>
                          </a:solidFill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</a:rPr>
                        <a:t>Вид спорта</a:t>
                      </a:r>
                      <a:endParaRPr lang="ru-RU" sz="2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     15/13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     14/14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     13/9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    12/12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    20/19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14744" y="2285992"/>
            <a:ext cx="40414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Фигурное катание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928934"/>
            <a:ext cx="18902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Биатлон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571876"/>
            <a:ext cx="46971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Конькобежный спорт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214818"/>
            <a:ext cx="16786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Хоккей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857760"/>
            <a:ext cx="46618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Прыжки с трамплина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Флаг Олимпийского движения. "/>
          <p:cNvPicPr>
            <a:picLocks noChangeAspect="1" noChangeArrowheads="1"/>
          </p:cNvPicPr>
          <p:nvPr/>
        </p:nvPicPr>
        <p:blipFill>
          <a:blip r:embed="rId2" cstate="print"/>
          <a:srcRect l="7172" t="19510" r="6017" b="16296"/>
          <a:stretch>
            <a:fillRect/>
          </a:stretch>
        </p:blipFill>
        <p:spPr bwMode="auto">
          <a:xfrm>
            <a:off x="4572000" y="-1"/>
            <a:ext cx="3643338" cy="165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194022_445998478769232_1989900781_o1-1024x731.jpg"/>
          <p:cNvPicPr/>
          <p:nvPr/>
        </p:nvPicPr>
        <p:blipFill>
          <a:blip r:embed="rId3"/>
          <a:srcRect l="34416" t="50200" r="50127" b="29800"/>
          <a:stretch>
            <a:fillRect/>
          </a:stretch>
        </p:blipFill>
        <p:spPr>
          <a:xfrm>
            <a:off x="2928926" y="2357430"/>
            <a:ext cx="642942" cy="571504"/>
          </a:xfrm>
          <a:prstGeom prst="rect">
            <a:avLst/>
          </a:prstGeom>
        </p:spPr>
      </p:pic>
      <p:pic>
        <p:nvPicPr>
          <p:cNvPr id="10" name="Рисунок 9" descr="194022_445998478769232_1989900781_o1-1024x731.jpg"/>
          <p:cNvPicPr/>
          <p:nvPr/>
        </p:nvPicPr>
        <p:blipFill>
          <a:blip r:embed="rId3"/>
          <a:srcRect l="4773" t="8800" r="80801" b="71200"/>
          <a:stretch>
            <a:fillRect/>
          </a:stretch>
        </p:blipFill>
        <p:spPr>
          <a:xfrm>
            <a:off x="2928926" y="3000372"/>
            <a:ext cx="642942" cy="544590"/>
          </a:xfrm>
          <a:prstGeom prst="rect">
            <a:avLst/>
          </a:prstGeom>
        </p:spPr>
      </p:pic>
      <p:pic>
        <p:nvPicPr>
          <p:cNvPr id="11" name="Рисунок 10" descr="194022_445998478769232_1989900781_o1-1024x731.jpg"/>
          <p:cNvPicPr/>
          <p:nvPr/>
        </p:nvPicPr>
        <p:blipFill>
          <a:blip r:embed="rId3"/>
          <a:srcRect l="49585" t="69800" r="34666" b="8727"/>
          <a:stretch>
            <a:fillRect/>
          </a:stretch>
        </p:blipFill>
        <p:spPr>
          <a:xfrm>
            <a:off x="2928926" y="3643314"/>
            <a:ext cx="642942" cy="571504"/>
          </a:xfrm>
          <a:prstGeom prst="rect">
            <a:avLst/>
          </a:prstGeom>
        </p:spPr>
      </p:pic>
      <p:pic>
        <p:nvPicPr>
          <p:cNvPr id="12" name="Рисунок 11" descr="194022_445998478769232_1989900781_o1-1024x731.jpg"/>
          <p:cNvPicPr/>
          <p:nvPr/>
        </p:nvPicPr>
        <p:blipFill>
          <a:blip r:embed="rId3"/>
          <a:srcRect l="34416" t="70800" r="50127" b="8600"/>
          <a:stretch>
            <a:fillRect/>
          </a:stretch>
        </p:blipFill>
        <p:spPr>
          <a:xfrm>
            <a:off x="2928926" y="4286256"/>
            <a:ext cx="642942" cy="572400"/>
          </a:xfrm>
          <a:prstGeom prst="rect">
            <a:avLst/>
          </a:prstGeom>
        </p:spPr>
      </p:pic>
      <p:pic>
        <p:nvPicPr>
          <p:cNvPr id="13" name="Рисунок 12" descr="194022_445998478769232_1989900781_o1-1024x731.jpg"/>
          <p:cNvPicPr/>
          <p:nvPr/>
        </p:nvPicPr>
        <p:blipFill>
          <a:blip r:embed="rId3"/>
          <a:srcRect l="4334" t="29400" r="80734" b="50400"/>
          <a:stretch>
            <a:fillRect/>
          </a:stretch>
        </p:blipFill>
        <p:spPr>
          <a:xfrm>
            <a:off x="2928926" y="4929198"/>
            <a:ext cx="643838" cy="5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 descr="http://im4-tub-ru.yandex.net/i?id=201165523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-1"/>
            <a:ext cx="2699792" cy="2142691"/>
          </a:xfrm>
          <a:prstGeom prst="rect">
            <a:avLst/>
          </a:prstGeom>
          <a:noFill/>
        </p:spPr>
      </p:pic>
      <p:pic>
        <p:nvPicPr>
          <p:cNvPr id="7" name="Picture 3" descr="D:\User\Рабочий стол\МЫ\стадио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5816" cy="210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55576" y="2204864"/>
            <a:ext cx="20617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Гонки на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колесницах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2357430"/>
            <a:ext cx="6799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5072074"/>
            <a:ext cx="26853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Прыжки в длину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072074"/>
            <a:ext cx="26308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Метание диска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3786190"/>
            <a:ext cx="24881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Верховая езда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702" y="3786190"/>
            <a:ext cx="1321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Борьба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5072074"/>
            <a:ext cx="25442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Метание копья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3786190"/>
            <a:ext cx="17011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лавание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2285992"/>
            <a:ext cx="1806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Поединок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львом</a:t>
            </a:r>
            <a:endParaRPr lang="ru-RU" sz="2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347864" y="2276872"/>
            <a:ext cx="0" cy="396044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12160" y="2348880"/>
            <a:ext cx="0" cy="396044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Флаг Олимпийского движения. "/>
          <p:cNvPicPr>
            <a:picLocks noChangeAspect="1" noChangeArrowheads="1"/>
          </p:cNvPicPr>
          <p:nvPr/>
        </p:nvPicPr>
        <p:blipFill>
          <a:blip r:embed="rId4" cstate="print"/>
          <a:srcRect l="5771" t="9391" r="7665" b="6088"/>
          <a:stretch>
            <a:fillRect/>
          </a:stretch>
        </p:blipFill>
        <p:spPr bwMode="auto">
          <a:xfrm>
            <a:off x="3059832" y="0"/>
            <a:ext cx="3312368" cy="1987421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071810"/>
            <a:ext cx="752475" cy="619125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572140"/>
            <a:ext cx="1628775" cy="685800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286256"/>
            <a:ext cx="1628775" cy="685800"/>
          </a:xfrm>
          <a:prstGeom prst="rect">
            <a:avLst/>
          </a:prstGeom>
          <a:noFill/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000372"/>
            <a:ext cx="790575" cy="619125"/>
          </a:xfrm>
          <a:prstGeom prst="rect">
            <a:avLst/>
          </a:prstGeom>
          <a:noFill/>
        </p:spPr>
      </p:pic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214686"/>
            <a:ext cx="609600" cy="619125"/>
          </a:xfrm>
          <a:prstGeom prst="rect">
            <a:avLst/>
          </a:prstGeom>
          <a:noFill/>
        </p:spPr>
      </p:pic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572140"/>
            <a:ext cx="752475" cy="619125"/>
          </a:xfrm>
          <a:prstGeom prst="rect">
            <a:avLst/>
          </a:prstGeom>
          <a:noFill/>
        </p:spPr>
      </p:pic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286256"/>
            <a:ext cx="1076325" cy="619125"/>
          </a:xfrm>
          <a:prstGeom prst="rect">
            <a:avLst/>
          </a:prstGeom>
          <a:noFill/>
        </p:spPr>
      </p:pic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34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572140"/>
            <a:ext cx="752475" cy="619125"/>
          </a:xfrm>
          <a:prstGeom prst="rect">
            <a:avLst/>
          </a:prstGeom>
          <a:noFill/>
        </p:spPr>
      </p:pic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357694"/>
            <a:ext cx="1228725" cy="619125"/>
          </a:xfrm>
          <a:prstGeom prst="rect">
            <a:avLst/>
          </a:prstGeom>
          <a:noFill/>
        </p:spPr>
      </p:pic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14546" y="2571744"/>
          <a:ext cx="4896544" cy="3816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544"/>
              </a:tblGrid>
              <a:tr h="63607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600"/>
                          </a:solidFill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</a:rPr>
                        <a:t>Вид спорта</a:t>
                      </a:r>
                      <a:endParaRPr lang="ru-RU" sz="2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6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00364" y="3214686"/>
            <a:ext cx="34483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Метание диска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857628"/>
            <a:ext cx="845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500570"/>
            <a:ext cx="33329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Метание копья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Флаг Олимпийского движения. "/>
          <p:cNvPicPr>
            <a:picLocks noChangeAspect="1" noChangeArrowheads="1"/>
          </p:cNvPicPr>
          <p:nvPr/>
        </p:nvPicPr>
        <p:blipFill>
          <a:blip r:embed="rId2" cstate="print"/>
          <a:srcRect l="1807" t="22054" r="6017" b="18573"/>
          <a:stretch>
            <a:fillRect/>
          </a:stretch>
        </p:blipFill>
        <p:spPr bwMode="auto">
          <a:xfrm>
            <a:off x="4496724" y="0"/>
            <a:ext cx="3790052" cy="15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86182" y="5143512"/>
            <a:ext cx="1701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Борьба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5715016"/>
            <a:ext cx="3523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Прыжки в длину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2910" y="2071678"/>
            <a:ext cx="5400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214422"/>
            <a:ext cx="542925" cy="122872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214422"/>
            <a:ext cx="542925" cy="1228725"/>
          </a:xfrm>
          <a:prstGeom prst="rect">
            <a:avLst/>
          </a:prstGeom>
          <a:noFill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214422"/>
            <a:ext cx="542925" cy="1228725"/>
          </a:xfrm>
          <a:prstGeom prst="rect">
            <a:avLst/>
          </a:prstGeom>
          <a:noFill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214422"/>
            <a:ext cx="542925" cy="1228725"/>
          </a:xfrm>
          <a:prstGeom prst="rect">
            <a:avLst/>
          </a:prstGeom>
          <a:noFill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214422"/>
            <a:ext cx="542925" cy="1228725"/>
          </a:xfrm>
          <a:prstGeom prst="rect">
            <a:avLst/>
          </a:prstGeom>
          <a:noFill/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285852" y="2071678"/>
            <a:ext cx="5400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43240" y="2071678"/>
            <a:ext cx="5400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57686" y="2071678"/>
            <a:ext cx="540000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ecolopro.ru/images/uploads/news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372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293096"/>
            <a:ext cx="914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101600">
                    <a:srgbClr val="FFFF0D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              за  урок!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glow rad="101600">
                  <a:srgbClr val="FFFF0D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03893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Домашние задание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6334780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стр. 169-170 № 1087; №1092; № 1095 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103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Остин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109</cp:revision>
  <dcterms:created xsi:type="dcterms:W3CDTF">2013-09-30T18:27:26Z</dcterms:created>
  <dcterms:modified xsi:type="dcterms:W3CDTF">2014-02-16T19:00:46Z</dcterms:modified>
</cp:coreProperties>
</file>