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0"/>
  </p:notesMasterIdLst>
  <p:sldIdLst>
    <p:sldId id="257" r:id="rId3"/>
    <p:sldId id="270" r:id="rId4"/>
    <p:sldId id="264" r:id="rId5"/>
    <p:sldId id="268" r:id="rId6"/>
    <p:sldId id="273" r:id="rId7"/>
    <p:sldId id="258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0D"/>
    <a:srgbClr val="FF9900"/>
    <a:srgbClr val="18A30D"/>
    <a:srgbClr val="EAB216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516" autoAdjust="0"/>
    <p:restoredTop sz="94660"/>
  </p:normalViewPr>
  <p:slideViewPr>
    <p:cSldViewPr>
      <p:cViewPr>
        <p:scale>
          <a:sx n="70" d="100"/>
          <a:sy n="70" d="100"/>
        </p:scale>
        <p:origin x="-7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3ADC6-9227-4840-B0D5-36B06F377AE9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CE65D-D705-46B4-ADE6-4C3CA61BB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CE65D-D705-46B4-ADE6-4C3CA61BB3D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79F4A6B-F632-4318-AA4B-929EEF6E45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EBF3D71-10E4-4DC0-A899-9BA38C6852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4A6B-F632-4318-AA4B-929EEF6E45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D71-10E4-4DC0-A899-9BA38C685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4A6B-F632-4318-AA4B-929EEF6E45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D71-10E4-4DC0-A899-9BA38C685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4A6B-F632-4318-AA4B-929EEF6E45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D71-10E4-4DC0-A899-9BA38C685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4A6B-F632-4318-AA4B-929EEF6E45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D71-10E4-4DC0-A899-9BA38C685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4A6B-F632-4318-AA4B-929EEF6E45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D71-10E4-4DC0-A899-9BA38C685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4A6B-F632-4318-AA4B-929EEF6E45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D71-10E4-4DC0-A899-9BA38C685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4A6B-F632-4318-AA4B-929EEF6E45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D71-10E4-4DC0-A899-9BA38C685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4A6B-F632-4318-AA4B-929EEF6E45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D71-10E4-4DC0-A899-9BA38C685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4A6B-F632-4318-AA4B-929EEF6E45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D71-10E4-4DC0-A899-9BA38C685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4A6B-F632-4318-AA4B-929EEF6E45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D71-10E4-4DC0-A899-9BA38C685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4A6B-F632-4318-AA4B-929EEF6E45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D71-10E4-4DC0-A899-9BA38C685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4A6B-F632-4318-AA4B-929EEF6E45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D71-10E4-4DC0-A899-9BA38C685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4A6B-F632-4318-AA4B-929EEF6E45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D71-10E4-4DC0-A899-9BA38C685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4A6B-F632-4318-AA4B-929EEF6E45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D71-10E4-4DC0-A899-9BA38C685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4A6B-F632-4318-AA4B-929EEF6E45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D71-10E4-4DC0-A899-9BA38C685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4A6B-F632-4318-AA4B-929EEF6E45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D71-10E4-4DC0-A899-9BA38C6852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4A6B-F632-4318-AA4B-929EEF6E45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D71-10E4-4DC0-A899-9BA38C685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4A6B-F632-4318-AA4B-929EEF6E45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D71-10E4-4DC0-A899-9BA38C685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4A6B-F632-4318-AA4B-929EEF6E45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D71-10E4-4DC0-A899-9BA38C685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4A6B-F632-4318-AA4B-929EEF6E45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D71-10E4-4DC0-A899-9BA38C6852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4A6B-F632-4318-AA4B-929EEF6E45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D71-10E4-4DC0-A899-9BA38C685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79F4A6B-F632-4318-AA4B-929EEF6E45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EBF3D71-10E4-4DC0-A899-9BA38C685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F4A6B-F632-4318-AA4B-929EEF6E45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F3D71-10E4-4DC0-A899-9BA38C685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" Type="http://schemas.openxmlformats.org/officeDocument/2006/relationships/image" Target="../media/image2.jpe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5" Type="http://schemas.openxmlformats.org/officeDocument/2006/relationships/image" Target="../media/image26.emf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emf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emf"/><Relationship Id="rId27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785926"/>
            <a:ext cx="8253943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СМЕШАННЫЕ</a:t>
            </a:r>
          </a:p>
          <a:p>
            <a:pPr algn="ctr"/>
            <a:r>
              <a:rPr lang="ru-RU" sz="88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ЧИСЛА</a:t>
            </a:r>
            <a:endParaRPr lang="ru-RU" sz="88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6" y="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11.02.2014 г.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4" descr="http://im2-tub-ru.yandex.net/i?id=253355888-56-72&amp;n=21"/>
          <p:cNvPicPr>
            <a:picLocks noChangeAspect="1" noChangeArrowheads="1"/>
          </p:cNvPicPr>
          <p:nvPr/>
        </p:nvPicPr>
        <p:blipFill>
          <a:blip r:embed="rId2" cstate="print"/>
          <a:srcRect t="6480" b="9279"/>
          <a:stretch>
            <a:fillRect/>
          </a:stretch>
        </p:blipFill>
        <p:spPr bwMode="auto">
          <a:xfrm>
            <a:off x="4714876" y="4572008"/>
            <a:ext cx="3777667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Флаг Олимпийского движения. "/>
          <p:cNvPicPr>
            <a:picLocks noChangeAspect="1" noChangeArrowheads="1"/>
          </p:cNvPicPr>
          <p:nvPr/>
        </p:nvPicPr>
        <p:blipFill>
          <a:blip r:embed="rId3" cstate="print"/>
          <a:srcRect l="11685" t="21542" r="11771" b="20733"/>
          <a:stretch>
            <a:fillRect/>
          </a:stretch>
        </p:blipFill>
        <p:spPr bwMode="auto">
          <a:xfrm>
            <a:off x="500034" y="357166"/>
            <a:ext cx="2928958" cy="1357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4511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357818" y="0"/>
            <a:ext cx="2335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11.02.2014 г.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1582341"/>
            <a:ext cx="79296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Lucida Sans" pitchFamily="34" charset="0"/>
              <a:buAutoNum type="arabicPeriod"/>
            </a:pPr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</a:rPr>
              <a:t>Что показывает числитель и знаменатель дроби?</a:t>
            </a:r>
          </a:p>
          <a:p>
            <a:pPr marL="514350" indent="-514350">
              <a:buFont typeface="Lucida Sans" pitchFamily="34" charset="0"/>
              <a:buAutoNum type="arabicPeriod"/>
            </a:pPr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</a:rPr>
              <a:t>Правило сравнения дробей.</a:t>
            </a:r>
          </a:p>
          <a:p>
            <a:pPr marL="514350" indent="-514350">
              <a:buFont typeface="Lucida Sans" pitchFamily="34" charset="0"/>
              <a:buAutoNum type="arabicPeriod"/>
            </a:pPr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</a:rPr>
              <a:t>Какая дробь называется правильной? Сравнить с единицей.</a:t>
            </a:r>
          </a:p>
          <a:p>
            <a:pPr marL="514350" indent="-514350">
              <a:buFont typeface="Lucida Sans" pitchFamily="34" charset="0"/>
              <a:buAutoNum type="arabicPeriod"/>
            </a:pPr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</a:rPr>
              <a:t>Какая дробь называется неправильной?</a:t>
            </a:r>
          </a:p>
          <a:p>
            <a:pPr marL="514350" indent="-514350">
              <a:buFont typeface="Lucida Sans" pitchFamily="34" charset="0"/>
              <a:buAutoNum type="arabicPeriod"/>
            </a:pPr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</a:rPr>
              <a:t>Правила сложения и вычитания дробей с одинаковыми знаменателями.</a:t>
            </a:r>
          </a:p>
          <a:p>
            <a:pPr marL="514350" indent="-514350">
              <a:buFont typeface="Lucida Sans" pitchFamily="34" charset="0"/>
              <a:buAutoNum type="arabicPeriod"/>
            </a:pPr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</a:rPr>
              <a:t>Какую часть года составляет 5 месяцев? Весна?</a:t>
            </a:r>
          </a:p>
          <a:p>
            <a:pPr marL="514350" indent="-514350">
              <a:buFont typeface="Lucida Sans" pitchFamily="34" charset="0"/>
              <a:buAutoNum type="arabicPeriod"/>
            </a:pPr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</a:rPr>
              <a:t>Назвать правильную дробь с числителем 9.</a:t>
            </a:r>
          </a:p>
          <a:p>
            <a:pPr marL="514350" indent="-514350">
              <a:buFont typeface="Lucida Sans" pitchFamily="34" charset="0"/>
              <a:buAutoNum type="arabicPeriod"/>
            </a:pPr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</a:rPr>
              <a:t>Назвать неправильную дробь со знаменателем 9.</a:t>
            </a:r>
          </a:p>
          <a:p>
            <a:pPr marL="514350" indent="-514350">
              <a:buFont typeface="Lucida Sans" pitchFamily="34" charset="0"/>
              <a:buAutoNum type="arabicPeriod"/>
            </a:pPr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</a:rPr>
              <a:t>Как выделить целую часть из неправильной дроби?</a:t>
            </a:r>
          </a:p>
          <a:p>
            <a:pPr marL="514350" indent="-514350">
              <a:buFont typeface="Lucida Sans" pitchFamily="34" charset="0"/>
              <a:buAutoNum type="arabicPeriod"/>
            </a:pPr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</a:rPr>
              <a:t>Как представить смешанное число в виде неправильной дроби?</a:t>
            </a:r>
            <a:endParaRPr lang="ru-RU" sz="2400" b="1" i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662" y="4857760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71802" y="785794"/>
            <a:ext cx="3571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РАЗМИНКА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85293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Какое из выражений больше 1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  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714356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Выполните действия:</a:t>
            </a:r>
            <a:endParaRPr lang="ru-RU" sz="2400" i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427984" y="3284984"/>
            <a:ext cx="2232248" cy="7200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39552" y="4437112"/>
            <a:ext cx="4961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Какое из выражений не равно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  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300192" y="4869160"/>
            <a:ext cx="2160240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286380" y="0"/>
            <a:ext cx="2500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11.02.2014 г.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9" name="Picture 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285860"/>
            <a:ext cx="1000132" cy="654632"/>
          </a:xfrm>
          <a:prstGeom prst="rect">
            <a:avLst/>
          </a:prstGeom>
          <a:noFill/>
        </p:spPr>
      </p:pic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01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000240"/>
            <a:ext cx="1238250" cy="619125"/>
          </a:xfrm>
          <a:prstGeom prst="rect">
            <a:avLst/>
          </a:prstGeom>
          <a:noFill/>
        </p:spPr>
      </p:pic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07" name="Picture 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2000240"/>
            <a:ext cx="952500" cy="619125"/>
          </a:xfrm>
          <a:prstGeom prst="rect">
            <a:avLst/>
          </a:prstGeom>
          <a:noFill/>
        </p:spPr>
      </p:pic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10" name="Picture 3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1285860"/>
            <a:ext cx="1238250" cy="619125"/>
          </a:xfrm>
          <a:prstGeom prst="rect">
            <a:avLst/>
          </a:prstGeom>
          <a:noFill/>
        </p:spPr>
      </p:pic>
      <p:sp>
        <p:nvSpPr>
          <p:cNvPr id="20512" name="Rectangle 3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4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13" name="Picture 3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1357298"/>
            <a:ext cx="1876425" cy="619125"/>
          </a:xfrm>
          <a:prstGeom prst="rect">
            <a:avLst/>
          </a:prstGeom>
          <a:noFill/>
        </p:spPr>
      </p:pic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7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16" name="Picture 3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2000240"/>
            <a:ext cx="1876425" cy="619125"/>
          </a:xfrm>
          <a:prstGeom prst="rect">
            <a:avLst/>
          </a:prstGeom>
          <a:noFill/>
        </p:spPr>
      </p:pic>
      <p:sp>
        <p:nvSpPr>
          <p:cNvPr id="20518" name="Rectangle 38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0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19" name="Picture 3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1285860"/>
            <a:ext cx="164856" cy="714380"/>
          </a:xfrm>
          <a:prstGeom prst="rect">
            <a:avLst/>
          </a:prstGeom>
          <a:noFill/>
        </p:spPr>
      </p:pic>
      <p:sp>
        <p:nvSpPr>
          <p:cNvPr id="20522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21" name="Picture 4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2000240"/>
            <a:ext cx="285750" cy="619125"/>
          </a:xfrm>
          <a:prstGeom prst="rect">
            <a:avLst/>
          </a:prstGeom>
          <a:noFill/>
        </p:spPr>
      </p:pic>
      <p:sp>
        <p:nvSpPr>
          <p:cNvPr id="20524" name="Rectangle 4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23" name="Picture 4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1357298"/>
            <a:ext cx="285750" cy="619125"/>
          </a:xfrm>
          <a:prstGeom prst="rect">
            <a:avLst/>
          </a:prstGeom>
          <a:noFill/>
        </p:spPr>
      </p:pic>
      <p:sp>
        <p:nvSpPr>
          <p:cNvPr id="20526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25" name="Picture 4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2000240"/>
            <a:ext cx="142875" cy="619125"/>
          </a:xfrm>
          <a:prstGeom prst="rect">
            <a:avLst/>
          </a:prstGeom>
          <a:noFill/>
        </p:spPr>
      </p:pic>
      <p:sp>
        <p:nvSpPr>
          <p:cNvPr id="20528" name="Rectangle 4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27" name="Picture 4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1285860"/>
            <a:ext cx="285750" cy="619125"/>
          </a:xfrm>
          <a:prstGeom prst="rect">
            <a:avLst/>
          </a:prstGeom>
          <a:noFill/>
        </p:spPr>
      </p:pic>
      <p:sp>
        <p:nvSpPr>
          <p:cNvPr id="20530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29" name="Picture 49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2000240"/>
            <a:ext cx="285750" cy="619125"/>
          </a:xfrm>
          <a:prstGeom prst="rect">
            <a:avLst/>
          </a:prstGeom>
          <a:noFill/>
        </p:spPr>
      </p:pic>
      <p:sp>
        <p:nvSpPr>
          <p:cNvPr id="20534" name="Rectangle 5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33" name="Picture 5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4214818"/>
            <a:ext cx="175847" cy="762002"/>
          </a:xfrm>
          <a:prstGeom prst="rect">
            <a:avLst/>
          </a:prstGeom>
          <a:noFill/>
        </p:spPr>
      </p:pic>
      <p:sp>
        <p:nvSpPr>
          <p:cNvPr id="20535" name="Rectangle 55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7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36" name="Picture 56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3357562"/>
            <a:ext cx="1266825" cy="619125"/>
          </a:xfrm>
          <a:prstGeom prst="rect">
            <a:avLst/>
          </a:prstGeom>
          <a:noFill/>
        </p:spPr>
      </p:pic>
      <p:sp>
        <p:nvSpPr>
          <p:cNvPr id="20539" name="Rectangle 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0" name="Rectangle 60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42" name="Rectangle 6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41" name="Picture 61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3357562"/>
            <a:ext cx="1266825" cy="619125"/>
          </a:xfrm>
          <a:prstGeom prst="rect">
            <a:avLst/>
          </a:prstGeom>
          <a:noFill/>
        </p:spPr>
      </p:pic>
      <p:sp>
        <p:nvSpPr>
          <p:cNvPr id="20543" name="Rectangle 6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45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44" name="Picture 64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3357562"/>
            <a:ext cx="981075" cy="619125"/>
          </a:xfrm>
          <a:prstGeom prst="rect">
            <a:avLst/>
          </a:prstGeom>
          <a:noFill/>
        </p:spPr>
      </p:pic>
      <p:sp>
        <p:nvSpPr>
          <p:cNvPr id="20547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46" name="Picture 66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3286124"/>
            <a:ext cx="1266825" cy="619125"/>
          </a:xfrm>
          <a:prstGeom prst="rect">
            <a:avLst/>
          </a:prstGeom>
          <a:noFill/>
        </p:spPr>
      </p:pic>
      <p:sp>
        <p:nvSpPr>
          <p:cNvPr id="20548" name="Rectangle 68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50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51" name="Rectangle 7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53" name="Rectangle 7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52" name="Picture 72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4929198"/>
            <a:ext cx="981075" cy="619125"/>
          </a:xfrm>
          <a:prstGeom prst="rect">
            <a:avLst/>
          </a:prstGeom>
          <a:noFill/>
        </p:spPr>
      </p:pic>
      <p:sp>
        <p:nvSpPr>
          <p:cNvPr id="20555" name="Rectangle 7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54" name="Picture 74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4929198"/>
            <a:ext cx="1266825" cy="619125"/>
          </a:xfrm>
          <a:prstGeom prst="rect">
            <a:avLst/>
          </a:prstGeom>
          <a:noFill/>
        </p:spPr>
      </p:pic>
      <p:sp>
        <p:nvSpPr>
          <p:cNvPr id="20556" name="Rectangle 76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58" name="Rectangle 7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57" name="Picture 77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4929198"/>
            <a:ext cx="1266825" cy="619125"/>
          </a:xfrm>
          <a:prstGeom prst="rect">
            <a:avLst/>
          </a:prstGeom>
          <a:noFill/>
        </p:spPr>
      </p:pic>
      <p:sp>
        <p:nvSpPr>
          <p:cNvPr id="20559" name="Rectangle 79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" name="Rectangle 7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61" name="Rectangle 8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60" name="Picture 80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4929198"/>
            <a:ext cx="1266825" cy="619125"/>
          </a:xfrm>
          <a:prstGeom prst="rect">
            <a:avLst/>
          </a:prstGeom>
          <a:noFill/>
        </p:spPr>
      </p:pic>
      <p:sp>
        <p:nvSpPr>
          <p:cNvPr id="20562" name="Rectangle 8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 autoUpdateAnimBg="0"/>
      <p:bldP spid="28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http://im2-tub-ru.yandex.net/i?id=253355888-56-72&amp;n=2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27984" y="0"/>
            <a:ext cx="3777667" cy="22048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467546" y="2276872"/>
            <a:ext cx="81764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Восстанови </a:t>
            </a:r>
            <a:r>
              <a:rPr lang="ru-RU" sz="28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цепочку вычислений:</a:t>
            </a:r>
            <a:endParaRPr lang="ru-RU" sz="2800" b="1" cap="none" spc="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4" name="Picture 10"/>
          <p:cNvPicPr>
            <a:picLocks noChangeAspect="1" noChangeArrowheads="1"/>
          </p:cNvPicPr>
          <p:nvPr/>
        </p:nvPicPr>
        <p:blipFill>
          <a:blip r:embed="rId4"/>
          <a:srcRect r="9357" b="16541"/>
          <a:stretch>
            <a:fillRect/>
          </a:stretch>
        </p:blipFill>
        <p:spPr bwMode="auto">
          <a:xfrm>
            <a:off x="500034" y="2857496"/>
            <a:ext cx="814393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1"/>
          <p:cNvPicPr>
            <a:picLocks noChangeAspect="1" noChangeArrowheads="1"/>
          </p:cNvPicPr>
          <p:nvPr/>
        </p:nvPicPr>
        <p:blipFill>
          <a:blip r:embed="rId5"/>
          <a:srcRect r="9021" b="24110"/>
          <a:stretch>
            <a:fillRect/>
          </a:stretch>
        </p:blipFill>
        <p:spPr bwMode="auto">
          <a:xfrm>
            <a:off x="500034" y="3714752"/>
            <a:ext cx="821537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12"/>
          <p:cNvPicPr>
            <a:picLocks noChangeAspect="1" noChangeArrowheads="1"/>
          </p:cNvPicPr>
          <p:nvPr/>
        </p:nvPicPr>
        <p:blipFill>
          <a:blip r:embed="rId6"/>
          <a:srcRect r="9465" b="22322"/>
          <a:stretch>
            <a:fillRect/>
          </a:stretch>
        </p:blipFill>
        <p:spPr bwMode="auto">
          <a:xfrm>
            <a:off x="500034" y="4643446"/>
            <a:ext cx="821537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2857496"/>
            <a:ext cx="3238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68" y="2928934"/>
            <a:ext cx="32543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3504" y="2857496"/>
            <a:ext cx="32543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29388" y="2857496"/>
            <a:ext cx="3238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286776" y="2928934"/>
            <a:ext cx="320675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71670" y="3714752"/>
            <a:ext cx="3429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71868" y="3714752"/>
            <a:ext cx="39846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143504" y="3714752"/>
            <a:ext cx="36353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2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429388" y="3714752"/>
            <a:ext cx="374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3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286776" y="3714752"/>
            <a:ext cx="3619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3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000232" y="4643446"/>
            <a:ext cx="3429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3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643306" y="4643446"/>
            <a:ext cx="331787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34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214942" y="4643446"/>
            <a:ext cx="33178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35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500826" y="4643446"/>
            <a:ext cx="331787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36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358214" y="4643446"/>
            <a:ext cx="347662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9"/>
          <p:cNvPicPr>
            <a:picLocks noChangeAspect="1" noChangeArrowheads="1"/>
          </p:cNvPicPr>
          <p:nvPr/>
        </p:nvPicPr>
        <p:blipFill>
          <a:blip r:embed="rId22"/>
          <a:srcRect r="8569" b="26283"/>
          <a:stretch>
            <a:fillRect/>
          </a:stretch>
        </p:blipFill>
        <p:spPr bwMode="auto">
          <a:xfrm>
            <a:off x="500034" y="5572140"/>
            <a:ext cx="8305829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1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071670" y="5572140"/>
            <a:ext cx="2301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16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643306" y="5572140"/>
            <a:ext cx="2238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17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5214942" y="5572140"/>
            <a:ext cx="29051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18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6572264" y="5643578"/>
            <a:ext cx="2301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19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8358214" y="5643578"/>
            <a:ext cx="35242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857760"/>
            <a:ext cx="3429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Пьер де Кубертен, основатель и президент Международного олимпийского комитета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:\АТТЕСТАЦИЯ\Baron_Pierre_de_Coubert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0"/>
            <a:ext cx="4589476" cy="6476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424936" cy="51148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ольцо 2"/>
          <p:cNvSpPr/>
          <p:nvPr/>
        </p:nvSpPr>
        <p:spPr>
          <a:xfrm>
            <a:off x="539552" y="980728"/>
            <a:ext cx="2592288" cy="2592288"/>
          </a:xfrm>
          <a:prstGeom prst="donut">
            <a:avLst>
              <a:gd name="adj" fmla="val 5645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3203848" y="1052736"/>
            <a:ext cx="2664296" cy="2664296"/>
          </a:xfrm>
          <a:prstGeom prst="donut">
            <a:avLst>
              <a:gd name="adj" fmla="val 5645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Кольцо 5"/>
          <p:cNvSpPr/>
          <p:nvPr/>
        </p:nvSpPr>
        <p:spPr>
          <a:xfrm>
            <a:off x="5940152" y="1124744"/>
            <a:ext cx="2664296" cy="2664296"/>
          </a:xfrm>
          <a:prstGeom prst="donut">
            <a:avLst>
              <a:gd name="adj" fmla="val 5645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1547664" y="2708920"/>
            <a:ext cx="2880320" cy="2664296"/>
          </a:xfrm>
          <a:prstGeom prst="donut">
            <a:avLst>
              <a:gd name="adj" fmla="val 5645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4499992" y="2636912"/>
            <a:ext cx="2664296" cy="2664296"/>
          </a:xfrm>
          <a:prstGeom prst="donut">
            <a:avLst>
              <a:gd name="adj" fmla="val 5645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1" name="Соединительная линия уступом 10"/>
          <p:cNvCxnSpPr>
            <a:stCxn id="1072" idx="3"/>
          </p:cNvCxnSpPr>
          <p:nvPr/>
        </p:nvCxnSpPr>
        <p:spPr>
          <a:xfrm>
            <a:off x="1052484" y="838180"/>
            <a:ext cx="495180" cy="142548"/>
          </a:xfrm>
          <a:prstGeom prst="bentConnector3">
            <a:avLst>
              <a:gd name="adj1" fmla="val 102366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 flipV="1">
            <a:off x="7164288" y="857232"/>
            <a:ext cx="836736" cy="195504"/>
          </a:xfrm>
          <a:prstGeom prst="bentConnector3">
            <a:avLst>
              <a:gd name="adj1" fmla="val 106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 flipV="1">
            <a:off x="395536" y="4797152"/>
            <a:ext cx="1368152" cy="360040"/>
          </a:xfrm>
          <a:prstGeom prst="bentConnector3">
            <a:avLst>
              <a:gd name="adj1" fmla="val 6909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/>
          <p:nvPr/>
        </p:nvCxnSpPr>
        <p:spPr>
          <a:xfrm>
            <a:off x="6444208" y="5157192"/>
            <a:ext cx="1584176" cy="14401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/>
          <p:nvPr/>
        </p:nvCxnSpPr>
        <p:spPr>
          <a:xfrm>
            <a:off x="4000496" y="785794"/>
            <a:ext cx="866946" cy="288032"/>
          </a:xfrm>
          <a:prstGeom prst="bentConnector3">
            <a:avLst>
              <a:gd name="adj1" fmla="val 10195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51520" y="5805264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Красный                         </a:t>
            </a:r>
          </a:p>
          <a:p>
            <a:endParaRPr lang="ru-RU" b="1" dirty="0" smtClean="0">
              <a:solidFill>
                <a:srgbClr val="FF9900"/>
              </a:solidFill>
            </a:endParaRPr>
          </a:p>
          <a:p>
            <a:r>
              <a:rPr lang="ru-RU" b="1" dirty="0" smtClean="0"/>
              <a:t>Черный</a:t>
            </a:r>
            <a:endParaRPr lang="ru-RU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203848" y="5805264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rgbClr val="FF9900"/>
                  </a:solidFill>
                </a:ln>
                <a:solidFill>
                  <a:srgbClr val="FFFF0D"/>
                </a:solidFill>
              </a:rPr>
              <a:t>Жёлтый</a:t>
            </a:r>
          </a:p>
          <a:p>
            <a:endParaRPr lang="ru-RU" b="1" dirty="0" smtClean="0">
              <a:solidFill>
                <a:srgbClr val="18A30D"/>
              </a:solidFill>
            </a:endParaRPr>
          </a:p>
          <a:p>
            <a:r>
              <a:rPr lang="ru-RU" b="1" dirty="0" smtClean="0">
                <a:solidFill>
                  <a:srgbClr val="18A30D"/>
                </a:solidFill>
              </a:rPr>
              <a:t>Зелёный</a:t>
            </a:r>
            <a:endParaRPr lang="ru-RU" b="1" dirty="0">
              <a:solidFill>
                <a:srgbClr val="18A30D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228184" y="5733256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Синий</a:t>
            </a:r>
          </a:p>
          <a:p>
            <a:endParaRPr lang="ru-RU" b="1" dirty="0" smtClean="0"/>
          </a:p>
          <a:p>
            <a:r>
              <a:rPr lang="ru-RU" b="1" dirty="0" smtClean="0"/>
              <a:t>Белый</a:t>
            </a:r>
            <a:endParaRPr lang="ru-RU" b="1" dirty="0"/>
          </a:p>
        </p:txBody>
      </p:sp>
      <p:cxnSp>
        <p:nvCxnSpPr>
          <p:cNvPr id="70" name="Соединительная линия уступом 69"/>
          <p:cNvCxnSpPr/>
          <p:nvPr/>
        </p:nvCxnSpPr>
        <p:spPr>
          <a:xfrm rot="5400000">
            <a:off x="8730208" y="3447256"/>
            <a:ext cx="432048" cy="39553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5715016"/>
            <a:ext cx="152400" cy="619125"/>
          </a:xfrm>
          <a:prstGeom prst="rect">
            <a:avLst/>
          </a:prstGeom>
          <a:noFill/>
        </p:spPr>
      </p:pic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6238875"/>
            <a:ext cx="304800" cy="619125"/>
          </a:xfrm>
          <a:prstGeom prst="rect">
            <a:avLst/>
          </a:prstGeom>
          <a:noFill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5643578"/>
            <a:ext cx="304800" cy="619125"/>
          </a:xfrm>
          <a:prstGeom prst="rect">
            <a:avLst/>
          </a:prstGeom>
          <a:noFill/>
        </p:spPr>
      </p:pic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6238875"/>
            <a:ext cx="304800" cy="619125"/>
          </a:xfrm>
          <a:prstGeom prst="rect">
            <a:avLst/>
          </a:prstGeom>
          <a:noFill/>
        </p:spPr>
      </p:pic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5643578"/>
            <a:ext cx="304800" cy="619125"/>
          </a:xfrm>
          <a:prstGeom prst="rect">
            <a:avLst/>
          </a:prstGeom>
          <a:noFill/>
        </p:spPr>
      </p:pic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6238875"/>
            <a:ext cx="304800" cy="619125"/>
          </a:xfrm>
          <a:prstGeom prst="rect">
            <a:avLst/>
          </a:prstGeom>
          <a:noFill/>
        </p:spPr>
      </p:pic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900" y="500042"/>
            <a:ext cx="381000" cy="676275"/>
          </a:xfrm>
          <a:prstGeom prst="rect">
            <a:avLst/>
          </a:prstGeom>
          <a:noFill/>
        </p:spPr>
      </p:pic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0" y="1133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571480"/>
            <a:ext cx="381000" cy="676275"/>
          </a:xfrm>
          <a:prstGeom prst="rect">
            <a:avLst/>
          </a:prstGeom>
          <a:noFill/>
        </p:spPr>
      </p:pic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0" y="1133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429132"/>
            <a:ext cx="552450" cy="676275"/>
          </a:xfrm>
          <a:prstGeom prst="rect">
            <a:avLst/>
          </a:prstGeom>
          <a:noFill/>
        </p:spPr>
      </p:pic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1133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4572008"/>
            <a:ext cx="552450" cy="676275"/>
          </a:xfrm>
          <a:prstGeom prst="rect">
            <a:avLst/>
          </a:prstGeom>
          <a:noFill/>
        </p:spPr>
      </p:pic>
      <p:sp>
        <p:nvSpPr>
          <p:cNvPr id="1068" name="Rectangle 44"/>
          <p:cNvSpPr>
            <a:spLocks noChangeArrowheads="1"/>
          </p:cNvSpPr>
          <p:nvPr/>
        </p:nvSpPr>
        <p:spPr bwMode="auto">
          <a:xfrm>
            <a:off x="0" y="1133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72" name="Picture 48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500042"/>
            <a:ext cx="552450" cy="676275"/>
          </a:xfrm>
          <a:prstGeom prst="rect">
            <a:avLst/>
          </a:prstGeom>
          <a:noFill/>
        </p:spPr>
      </p:pic>
      <p:sp>
        <p:nvSpPr>
          <p:cNvPr id="1074" name="Rectangle 50"/>
          <p:cNvSpPr>
            <a:spLocks noChangeArrowheads="1"/>
          </p:cNvSpPr>
          <p:nvPr/>
        </p:nvSpPr>
        <p:spPr bwMode="auto">
          <a:xfrm>
            <a:off x="0" y="1133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76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75" name="Picture 5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91550" y="3000372"/>
            <a:ext cx="552450" cy="676275"/>
          </a:xfrm>
          <a:prstGeom prst="rect">
            <a:avLst/>
          </a:prstGeom>
          <a:noFill/>
        </p:spPr>
      </p:pic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</a:rPr>
              <a:t>Представь в виде смешанного числа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2314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E416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19A2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037AC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428604"/>
            <a:ext cx="8786874" cy="49451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ольцо 2"/>
          <p:cNvSpPr/>
          <p:nvPr/>
        </p:nvSpPr>
        <p:spPr>
          <a:xfrm>
            <a:off x="395536" y="908720"/>
            <a:ext cx="2592288" cy="2592288"/>
          </a:xfrm>
          <a:prstGeom prst="donut">
            <a:avLst>
              <a:gd name="adj" fmla="val 564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3131840" y="908720"/>
            <a:ext cx="2664296" cy="2664296"/>
          </a:xfrm>
          <a:prstGeom prst="donut">
            <a:avLst>
              <a:gd name="adj" fmla="val 564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Кольцо 5"/>
          <p:cNvSpPr/>
          <p:nvPr/>
        </p:nvSpPr>
        <p:spPr>
          <a:xfrm>
            <a:off x="5868144" y="908720"/>
            <a:ext cx="2664296" cy="2664296"/>
          </a:xfrm>
          <a:prstGeom prst="donut">
            <a:avLst>
              <a:gd name="adj" fmla="val 564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1547664" y="2276872"/>
            <a:ext cx="2880320" cy="2664296"/>
          </a:xfrm>
          <a:prstGeom prst="donut">
            <a:avLst>
              <a:gd name="adj" fmla="val 564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4499992" y="2348880"/>
            <a:ext cx="2664296" cy="2664296"/>
          </a:xfrm>
          <a:prstGeom prst="donut">
            <a:avLst>
              <a:gd name="adj" fmla="val 564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 rot="5400000">
            <a:off x="1600768" y="542316"/>
            <a:ext cx="432048" cy="347500"/>
          </a:xfrm>
          <a:prstGeom prst="bentConnector3">
            <a:avLst>
              <a:gd name="adj1" fmla="val 5776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 flipV="1">
            <a:off x="6660232" y="571480"/>
            <a:ext cx="1126478" cy="409248"/>
          </a:xfrm>
          <a:prstGeom prst="bentConnector3">
            <a:avLst>
              <a:gd name="adj1" fmla="val 153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 flipV="1">
            <a:off x="539552" y="4509120"/>
            <a:ext cx="1296144" cy="432048"/>
          </a:xfrm>
          <a:prstGeom prst="bentConnector3">
            <a:avLst>
              <a:gd name="adj1" fmla="val 684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/>
          <p:nvPr/>
        </p:nvCxnSpPr>
        <p:spPr>
          <a:xfrm>
            <a:off x="6876256" y="4437112"/>
            <a:ext cx="1728192" cy="14401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/>
          <p:nvPr/>
        </p:nvCxnSpPr>
        <p:spPr>
          <a:xfrm rot="10800000" flipV="1">
            <a:off x="4724566" y="642918"/>
            <a:ext cx="418938" cy="360040"/>
          </a:xfrm>
          <a:prstGeom prst="bentConnector3">
            <a:avLst>
              <a:gd name="adj1" fmla="val 15098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92280" y="458112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Австралия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544" y="494116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Азия</a:t>
            </a:r>
            <a:endParaRPr lang="ru-RU" sz="28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43702" y="50004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Америка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71802" y="57148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Африка</a:t>
            </a:r>
            <a:endParaRPr lang="ru-RU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39552" y="47667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Европа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5661248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Австралия:</a:t>
            </a:r>
          </a:p>
          <a:p>
            <a:endParaRPr lang="ru-RU" b="1" dirty="0" smtClean="0">
              <a:solidFill>
                <a:srgbClr val="0000CC"/>
              </a:solidFill>
            </a:endParaRPr>
          </a:p>
          <a:p>
            <a:r>
              <a:rPr lang="ru-RU" b="1" dirty="0" smtClean="0">
                <a:solidFill>
                  <a:srgbClr val="0000CC"/>
                </a:solidFill>
              </a:rPr>
              <a:t>Азия: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31840" y="5661248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Америка:</a:t>
            </a:r>
          </a:p>
          <a:p>
            <a:endParaRPr lang="ru-RU" b="1" dirty="0" smtClean="0">
              <a:solidFill>
                <a:srgbClr val="0000CC"/>
              </a:solidFill>
            </a:endParaRPr>
          </a:p>
          <a:p>
            <a:r>
              <a:rPr lang="ru-RU" b="1" dirty="0" smtClean="0">
                <a:solidFill>
                  <a:srgbClr val="0000CC"/>
                </a:solidFill>
              </a:rPr>
              <a:t>Антарктида: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72200" y="5661248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Африка:</a:t>
            </a:r>
          </a:p>
          <a:p>
            <a:endParaRPr lang="ru-RU" b="1" dirty="0" smtClean="0">
              <a:solidFill>
                <a:srgbClr val="0000CC"/>
              </a:solidFill>
            </a:endParaRPr>
          </a:p>
          <a:p>
            <a:r>
              <a:rPr lang="ru-RU" b="1" dirty="0" smtClean="0">
                <a:solidFill>
                  <a:srgbClr val="0000CC"/>
                </a:solidFill>
              </a:rPr>
              <a:t>Европа: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5500702"/>
            <a:ext cx="381000" cy="676275"/>
          </a:xfrm>
          <a:prstGeom prst="rect">
            <a:avLst/>
          </a:prstGeom>
          <a:noFill/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1133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900" y="4000504"/>
            <a:ext cx="152400" cy="609600"/>
          </a:xfrm>
          <a:prstGeom prst="rect">
            <a:avLst/>
          </a:prstGeom>
          <a:noFill/>
        </p:spPr>
      </p:pic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6000768"/>
            <a:ext cx="381000" cy="676275"/>
          </a:xfrm>
          <a:prstGeom prst="rect">
            <a:avLst/>
          </a:prstGeom>
          <a:noFill/>
        </p:spPr>
      </p:pic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4357694"/>
            <a:ext cx="304800" cy="619125"/>
          </a:xfrm>
          <a:prstGeom prst="rect">
            <a:avLst/>
          </a:prstGeom>
          <a:noFill/>
        </p:spPr>
      </p:pic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5500702"/>
            <a:ext cx="381000" cy="676275"/>
          </a:xfrm>
          <a:prstGeom prst="rect">
            <a:avLst/>
          </a:prstGeom>
          <a:noFill/>
        </p:spPr>
      </p:pic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0" y="1133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428604"/>
            <a:ext cx="304800" cy="619125"/>
          </a:xfrm>
          <a:prstGeom prst="rect">
            <a:avLst/>
          </a:prstGeom>
          <a:noFill/>
        </p:spPr>
      </p:pic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5500702"/>
            <a:ext cx="552450" cy="676275"/>
          </a:xfrm>
          <a:prstGeom prst="rect">
            <a:avLst/>
          </a:prstGeom>
          <a:noFill/>
        </p:spPr>
      </p:pic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0" y="1133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2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571480"/>
            <a:ext cx="304800" cy="619125"/>
          </a:xfrm>
          <a:prstGeom prst="rect">
            <a:avLst/>
          </a:prstGeom>
          <a:noFill/>
        </p:spPr>
      </p:pic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84" name="Picture 3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6181725"/>
            <a:ext cx="552450" cy="676275"/>
          </a:xfrm>
          <a:prstGeom prst="rect">
            <a:avLst/>
          </a:prstGeom>
          <a:noFill/>
        </p:spPr>
      </p:pic>
      <p:sp>
        <p:nvSpPr>
          <p:cNvPr id="2086" name="Rectangle 38"/>
          <p:cNvSpPr>
            <a:spLocks noChangeArrowheads="1"/>
          </p:cNvSpPr>
          <p:nvPr/>
        </p:nvSpPr>
        <p:spPr bwMode="auto">
          <a:xfrm>
            <a:off x="0" y="1133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87" name="Picture 39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428604"/>
            <a:ext cx="304800" cy="619125"/>
          </a:xfrm>
          <a:prstGeom prst="rect">
            <a:avLst/>
          </a:prstGeom>
          <a:noFill/>
        </p:spPr>
      </p:pic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1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90" name="Picture 4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6181725"/>
            <a:ext cx="381000" cy="676275"/>
          </a:xfrm>
          <a:prstGeom prst="rect">
            <a:avLst/>
          </a:prstGeom>
          <a:noFill/>
        </p:spPr>
      </p:pic>
      <p:sp>
        <p:nvSpPr>
          <p:cNvPr id="2092" name="Rectangle 44"/>
          <p:cNvSpPr>
            <a:spLocks noChangeArrowheads="1"/>
          </p:cNvSpPr>
          <p:nvPr/>
        </p:nvSpPr>
        <p:spPr bwMode="auto">
          <a:xfrm>
            <a:off x="0" y="1133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" name="Rectangle 53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</a:rPr>
              <a:t>Представь в виде неправильной дроби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  <p:bldP spid="2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</TotalTime>
  <Words>150</Words>
  <Application>Microsoft Office PowerPoint</Application>
  <PresentationFormat>Экран (4:3)</PresentationFormat>
  <Paragraphs>47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Остин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109</cp:revision>
  <dcterms:created xsi:type="dcterms:W3CDTF">2013-09-30T18:27:26Z</dcterms:created>
  <dcterms:modified xsi:type="dcterms:W3CDTF">2014-02-16T19:00:12Z</dcterms:modified>
</cp:coreProperties>
</file>