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  <p:sldId id="258" r:id="rId4"/>
    <p:sldId id="260" r:id="rId5"/>
    <p:sldId id="259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FED868D-5B38-416A-A09F-B8F831E3EEC1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7FAD9C-C056-4198-9F3D-BAF898024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13C55-B5EA-46AD-8C80-83A19F9A29D3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AAA65-FDD3-4177-AB32-BBAC2CE1B2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3902B0-5A4E-4D5F-9E25-3740E2F46C83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03395-6596-4A61-872D-D68AD6F76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42967888-3A9E-4870-BEE3-59672328FB69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3985D-BF2C-458B-81B8-FF1975BE32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9FE6C4F0-A80C-4A76-8E8B-5F8D1352FFCD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AED3A5E-B8E1-4E92-ABBC-A8C41AA7BD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414BB888-8E84-4F53-941B-2F99D9B55DB3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FE1D63B3-802F-428D-90FE-4C95C37F92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0508BBD1-4200-4D5A-ACE2-CEDB671CA4E0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E32FFC2-6CAD-4672-A3E3-2C8F669913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7D6F89-0917-4D6D-8841-CAC1EFEEBB38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7DF8E-CF11-4746-89D1-79E4E113CE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761CDAE6-9D0B-4576-950F-3A19BBC6AC45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76F1875-9A59-48E4-94FE-C191F79E67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E7159F-360D-4DC8-8CED-4B515D68B1BF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D1A3AE8-9711-4606-8891-5B116C552A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360F50D-268D-4854-A1D5-5443347A9E0F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5B42F33-962B-4813-8380-D30E9DDD3F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BB9E3F-3739-4078-851A-C675638F4A5C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2E3B9D-34F1-495C-B51D-2DCB28ABD4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813" y="333375"/>
            <a:ext cx="6911975" cy="25908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Арифметическая                   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прогрессия в 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медицине и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биологии</a:t>
            </a:r>
            <a:r>
              <a:rPr lang="ru-RU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.</a:t>
            </a: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003800" y="6078538"/>
            <a:ext cx="59975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</a:rPr>
              <a:t>Создали:</a:t>
            </a:r>
          </a:p>
          <a:p>
            <a:pPr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</a:rPr>
              <a:t>группа учеников 9 А класса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ctr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/>
              </a:rPr>
              <a:t>Проблема: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Comic Sans MS" pitchFamily="66" charset="0"/>
              </a:rPr>
              <a:t>Узнать как применяется арифметическая прогрессия в медицине</a:t>
            </a:r>
            <a:r>
              <a:rPr lang="ru-RU" sz="2800" smtClean="0">
                <a:latin typeface="Arial" charset="0"/>
              </a:rPr>
              <a:t> и биологии</a:t>
            </a:r>
            <a:r>
              <a:rPr lang="ru-RU" sz="280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429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Больной принимает лекарство по следующей схеме: в первый день он принимает 5 капель, а в каждый следующий день — на 5 капель больше, чем в предыдущий. Приняв 40 капель, он 3 дня пьет по 40 капель лекарства, а потом ежедневно уменьшает прием на 5 капель, доведя его до 5 капель. Сколько пузырьков лекарства нужно купить больному, если в каждом содержится 20 мл лекарства (что составляет 250 капель)?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/>
              <a:t>Решение.</a:t>
            </a:r>
            <a:r>
              <a:rPr lang="ru-RU" sz="1800" smtClean="0"/>
              <a:t> Составим математическую модель задачи: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        </a:t>
            </a:r>
            <a:r>
              <a:rPr lang="en-US" sz="1800" smtClean="0"/>
              <a:t>5, </a:t>
            </a:r>
            <a:r>
              <a:rPr lang="ru-RU" sz="1800" smtClean="0">
                <a:latin typeface="Arial" charset="0"/>
              </a:rPr>
              <a:t>1</a:t>
            </a:r>
            <a:r>
              <a:rPr lang="en-US" sz="1800" smtClean="0"/>
              <a:t>0, </a:t>
            </a:r>
            <a:r>
              <a:rPr lang="ru-RU" sz="1800" smtClean="0">
                <a:latin typeface="Arial" charset="0"/>
              </a:rPr>
              <a:t>1</a:t>
            </a:r>
            <a:r>
              <a:rPr lang="en-US" sz="1800" smtClean="0"/>
              <a:t>5,…,40, 40, 40, 35, 30,…,5  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i="1" smtClean="0"/>
              <a:t>    </a:t>
            </a:r>
            <a:r>
              <a:rPr lang="ru-RU" sz="1800" i="1" smtClean="0"/>
              <a:t>ап</a:t>
            </a:r>
            <a:r>
              <a:rPr lang="en-US" sz="1800" i="1" smtClean="0"/>
              <a:t>=</a:t>
            </a:r>
            <a:r>
              <a:rPr lang="ru-RU" sz="1800" i="1" smtClean="0"/>
              <a:t>а</a:t>
            </a:r>
            <a:r>
              <a:rPr lang="ru-RU" sz="1800" i="1" smtClean="0">
                <a:latin typeface="Arial" charset="0"/>
              </a:rPr>
              <a:t>1</a:t>
            </a:r>
            <a:r>
              <a:rPr lang="en-US" sz="1800" i="1" smtClean="0"/>
              <a:t>+d(n-</a:t>
            </a:r>
            <a:r>
              <a:rPr lang="ru-RU" sz="1800" i="1" smtClean="0">
                <a:latin typeface="Arial" charset="0"/>
              </a:rPr>
              <a:t>1</a:t>
            </a:r>
            <a:r>
              <a:rPr lang="en-US" sz="1800" i="1" smtClean="0"/>
              <a:t>),      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i="1" smtClean="0"/>
              <a:t>   40=5+5(</a:t>
            </a:r>
            <a:r>
              <a:rPr lang="ru-RU" sz="1800" i="1" smtClean="0"/>
              <a:t>п</a:t>
            </a:r>
            <a:r>
              <a:rPr lang="en-US" sz="1800" i="1" smtClean="0"/>
              <a:t>-</a:t>
            </a:r>
            <a:r>
              <a:rPr lang="ru-RU" sz="1800" i="1" smtClean="0">
                <a:latin typeface="Arial" charset="0"/>
              </a:rPr>
              <a:t>1</a:t>
            </a:r>
            <a:r>
              <a:rPr lang="en-US" sz="1800" i="1" smtClean="0"/>
              <a:t>),        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i="1" smtClean="0"/>
              <a:t>     </a:t>
            </a:r>
            <a:r>
              <a:rPr lang="ru-RU" sz="1800" i="1" smtClean="0"/>
              <a:t>п</a:t>
            </a:r>
            <a:r>
              <a:rPr lang="en-US" sz="1800" i="1" smtClean="0"/>
              <a:t>=8,                      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i="1" smtClean="0"/>
              <a:t>   S</a:t>
            </a:r>
            <a:r>
              <a:rPr lang="ru-RU" sz="1800" i="1" smtClean="0"/>
              <a:t>п</a:t>
            </a:r>
            <a:r>
              <a:rPr lang="en-US" sz="1800" i="1" smtClean="0"/>
              <a:t>=((a</a:t>
            </a:r>
            <a:r>
              <a:rPr lang="ru-RU" sz="1800" i="1" smtClean="0">
                <a:latin typeface="Arial" charset="0"/>
              </a:rPr>
              <a:t>1</a:t>
            </a:r>
            <a:r>
              <a:rPr lang="en-US" sz="1800" i="1" smtClean="0"/>
              <a:t>+a</a:t>
            </a:r>
            <a:r>
              <a:rPr lang="ru-RU" sz="1800" i="1" smtClean="0"/>
              <a:t>п</a:t>
            </a:r>
            <a:r>
              <a:rPr lang="en-US" sz="1800" i="1" smtClean="0"/>
              <a:t>)n)/2,   S8 =(5+40)</a:t>
            </a:r>
            <a:r>
              <a:rPr lang="el-GR" sz="1800" i="1" smtClean="0"/>
              <a:t>·</a:t>
            </a:r>
            <a:r>
              <a:rPr lang="en-US" sz="1800" i="1" smtClean="0"/>
              <a:t>8:2=</a:t>
            </a:r>
            <a:r>
              <a:rPr lang="ru-RU" sz="1800" i="1" smtClean="0">
                <a:latin typeface="Arial" charset="0"/>
              </a:rPr>
              <a:t>1</a:t>
            </a:r>
            <a:r>
              <a:rPr lang="en-US" sz="1800" i="1" smtClean="0"/>
              <a:t>80, 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i="1" smtClean="0"/>
              <a:t>  </a:t>
            </a:r>
            <a:r>
              <a:rPr lang="ru-RU" sz="1800" smtClean="0"/>
              <a:t>180 капель</a:t>
            </a:r>
            <a:r>
              <a:rPr lang="ru-RU" sz="1800" i="1" smtClean="0"/>
              <a:t> </a:t>
            </a:r>
            <a:r>
              <a:rPr lang="ru-RU" sz="1800" smtClean="0"/>
              <a:t>больной принимал по схеме в первый период и столько же по второй период. Всего он принял 180+40+180=400(капель), всего больной выпьет 400:250=1,6 (пузырька). Значит, надо купить 2 пузырька лекарства.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idx="1"/>
          </p:nvPr>
        </p:nvSpPr>
        <p:spPr>
          <a:xfrm>
            <a:off x="1403350" y="0"/>
            <a:ext cx="7499350" cy="4800600"/>
          </a:xfrm>
        </p:spPr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Курс воздушных ванн предполагает увеличение продолжительности процедуры с 15 минут до 1 часа 45 минут. Через сколько дней стоит прекратить процедуры, если каждый день курс должен увеличиваться на 10 минут?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Ответ:9.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914400" y="692150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В первом ряду растет одно дерево, во втором-2, в третьем-3 и т.д. Может ли сад иметь 105 деревьев? </a:t>
            </a:r>
            <a:endParaRPr lang="ru-RU" smtClean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Ответ: да.</a:t>
            </a:r>
          </a:p>
        </p:txBody>
      </p:sp>
      <p:pic>
        <p:nvPicPr>
          <p:cNvPr id="19458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214563"/>
            <a:ext cx="4071938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r>
              <a:rPr lang="ru-RU" sz="5400" i="1" dirty="0" smtClean="0">
                <a:latin typeface="Brush Script MT" pitchFamily="66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296</TotalTime>
  <Words>170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    Арифметическая                         прогрессия в медицине и биологии.</vt:lpstr>
      <vt:lpstr>Проблема: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прогрессия  в медицине.</dc:title>
  <dc:creator>ks</dc:creator>
  <cp:lastModifiedBy>1</cp:lastModifiedBy>
  <cp:revision>19</cp:revision>
  <dcterms:created xsi:type="dcterms:W3CDTF">2013-02-06T02:32:49Z</dcterms:created>
  <dcterms:modified xsi:type="dcterms:W3CDTF">2013-09-30T15:32:22Z</dcterms:modified>
</cp:coreProperties>
</file>