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76622-2F42-4CA5-948E-7721E77C6C5A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1BE5-7776-44C6-8AB1-3491A18B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70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1BE5-7776-44C6-8AB1-3491A18B09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04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96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3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8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13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24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99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80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3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84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17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33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6D21-443D-44D2-B2BE-996173E8F3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396B-6627-48D8-A597-05DD9447E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7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  е  к  о  р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8234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Декор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украшений изделия. Декор служит средством зрительного объединения предметов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ансамбль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Decoro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украшаю (франц.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décor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от лат.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decoro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украшаю), система украшений изделия 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Применять декор можно во всех блюдах, и главное только подобрать правильно, что лучше будет смотреться в данном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блюде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8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25742"/>
            <a:ext cx="4110538" cy="310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2336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  П    Е    Л    Ь    С    И    Н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484784"/>
            <a:ext cx="46434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Апельсин нарезаем на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слайсере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выставляем размер ножа на 2,5. полуфабрикаты выкладываем на пергаментную бумагу и размещаем на противне.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ставим на 140 градусов, время 40минут. Запекаем и декор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3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    А    Р    Т    О    Ф    Е    Л    Ь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53" y="1412776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7620" y="1268760"/>
            <a:ext cx="5178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Очищенный картофель нарезаем на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слайсере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ыставляем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ножа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мм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Веточка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кензы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петрушки выкладывается на одну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полоску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картофеля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накрываться сверху, полуфабрикаты выкладываем на пергаментную бумагу и размещаем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противне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ставим на 140 градусов, время 40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Запекаем и декор готов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98" y="4379819"/>
            <a:ext cx="3256904" cy="24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71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   О    Р    К    О    В    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0562" y="1136951"/>
            <a:ext cx="46434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Очищенную морковь нарезаем на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слайсере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выставляем размер ножа на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олуфабрикаты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выкладываем на пергаментную бумагу и размещаем на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противне </a:t>
            </a:r>
          </a:p>
          <a:p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ставим на 140 градусов, время 40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Запекаем и декор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5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704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    Б    Л    О    К    О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4214810" cy="316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7686" y="1357298"/>
            <a:ext cx="4786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Очищенное яблоко нарезаем на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слайсере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выставляем размер ножа на 2,5.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полуфабрикаты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выкладываем на пергаментную бумагу и размещаем на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ставим на 140 градусов, время 40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Запекаем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декор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9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50" y="1673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Красиво украшенные блюда пробуждают аппетит и вызывают восторг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286" y="1093948"/>
            <a:ext cx="25908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180" y="11339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87" y="2954956"/>
            <a:ext cx="30065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177" y="1120950"/>
            <a:ext cx="2857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351" y="3145785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518" y="3085989"/>
            <a:ext cx="23622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73" y="4994687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306" y="4994349"/>
            <a:ext cx="2378412" cy="17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351" y="497260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83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250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  е  к  о  р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декор</dc:title>
  <dc:creator>Admin</dc:creator>
  <cp:lastModifiedBy>Томара</cp:lastModifiedBy>
  <cp:revision>9</cp:revision>
  <dcterms:created xsi:type="dcterms:W3CDTF">2013-01-18T16:32:04Z</dcterms:created>
  <dcterms:modified xsi:type="dcterms:W3CDTF">2013-01-30T07:11:28Z</dcterms:modified>
</cp:coreProperties>
</file>