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FF00"/>
                </a:solidFill>
              </a:rPr>
              <a:t>Цветы для мамы</a:t>
            </a:r>
            <a:endParaRPr lang="ru-RU" b="1" i="1" u="sng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5638800"/>
            <a:ext cx="3276600" cy="91440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Выполнила учитель </a:t>
            </a:r>
            <a:r>
              <a:rPr lang="ru-RU" sz="1400" dirty="0" err="1" smtClean="0">
                <a:solidFill>
                  <a:schemeClr val="tx1"/>
                </a:solidFill>
              </a:rPr>
              <a:t>нач</a:t>
            </a:r>
            <a:r>
              <a:rPr lang="ru-RU" sz="1400" dirty="0" smtClean="0">
                <a:solidFill>
                  <a:schemeClr val="tx1"/>
                </a:solidFill>
              </a:rPr>
              <a:t>. классов</a:t>
            </a:r>
          </a:p>
          <a:p>
            <a:pPr algn="r"/>
            <a:r>
              <a:rPr lang="ru-RU" sz="1400" dirty="0" err="1" smtClean="0">
                <a:solidFill>
                  <a:schemeClr val="tx1"/>
                </a:solidFill>
              </a:rPr>
              <a:t>Вржещ</a:t>
            </a:r>
            <a:r>
              <a:rPr lang="ru-RU" sz="1400" dirty="0" smtClean="0">
                <a:solidFill>
                  <a:schemeClr val="tx1"/>
                </a:solidFill>
              </a:rPr>
              <a:t> А.В.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krokotak.com/wp-content/uploads/2011/03/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733800"/>
            <a:ext cx="34290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krokotak.com/wp-content/uploads/2011/03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rokotak.com/wp-content/uploads/2011/03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rokotak.com/wp-content/uploads/2011/03/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rokotak.com/wp-content/uploads/2011/03/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krokotak.com/wp-content/uploads/2011/03/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Цветы для мамы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для мамы</dc:title>
  <dc:creator>Администратор</dc:creator>
  <cp:lastModifiedBy>Администратор</cp:lastModifiedBy>
  <cp:revision>1</cp:revision>
  <dcterms:created xsi:type="dcterms:W3CDTF">2013-03-01T08:28:53Z</dcterms:created>
  <dcterms:modified xsi:type="dcterms:W3CDTF">2013-03-01T08:33:35Z</dcterms:modified>
</cp:coreProperties>
</file>