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9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i="1" u="sng" dirty="0" smtClean="0">
                <a:solidFill>
                  <a:srgbClr val="FFFF00"/>
                </a:solidFill>
              </a:rPr>
              <a:t>Цветы для мамы</a:t>
            </a:r>
            <a:endParaRPr lang="ru-RU" b="1" i="1" u="sng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95800" y="5638800"/>
            <a:ext cx="3276600" cy="914400"/>
          </a:xfrm>
        </p:spPr>
        <p:txBody>
          <a:bodyPr>
            <a:normAutofit/>
          </a:bodyPr>
          <a:lstStyle/>
          <a:p>
            <a:pPr algn="r"/>
            <a:r>
              <a:rPr lang="ru-RU" sz="1400" dirty="0" smtClean="0">
                <a:solidFill>
                  <a:schemeClr val="tx1"/>
                </a:solidFill>
              </a:rPr>
              <a:t>Выполнила учитель </a:t>
            </a:r>
            <a:r>
              <a:rPr lang="ru-RU" sz="1400" dirty="0" err="1" smtClean="0">
                <a:solidFill>
                  <a:schemeClr val="tx1"/>
                </a:solidFill>
              </a:rPr>
              <a:t>нач</a:t>
            </a:r>
            <a:r>
              <a:rPr lang="ru-RU" sz="1400" dirty="0" smtClean="0">
                <a:solidFill>
                  <a:schemeClr val="tx1"/>
                </a:solidFill>
              </a:rPr>
              <a:t>. классов</a:t>
            </a:r>
          </a:p>
          <a:p>
            <a:pPr algn="r"/>
            <a:r>
              <a:rPr lang="ru-RU" sz="1400" dirty="0" err="1" smtClean="0">
                <a:solidFill>
                  <a:schemeClr val="tx1"/>
                </a:solidFill>
              </a:rPr>
              <a:t>Вржещ</a:t>
            </a:r>
            <a:r>
              <a:rPr lang="ru-RU" sz="1400" dirty="0" smtClean="0">
                <a:solidFill>
                  <a:schemeClr val="tx1"/>
                </a:solidFill>
              </a:rPr>
              <a:t> А.В.</a:t>
            </a:r>
            <a:endParaRPr lang="ru-RU" sz="14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krokotak.com/wp-content/uploads/2011/03/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3733800"/>
            <a:ext cx="3429000" cy="2305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krokotak.com/wp-content/uploads/2011/03/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krokotak.com/wp-content/uploads/2011/03/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66800"/>
            <a:ext cx="91440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krokotak.com/wp-content/uploads/2011/03/4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krokotak.com/wp-content/uploads/2011/03/5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76400"/>
            <a:ext cx="9144000" cy="365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krokotak.com/wp-content/uploads/2011/03/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</Words>
  <PresentationFormat>Экран (4:3)</PresentationFormat>
  <Paragraphs>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Цветы для мамы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Цветы для мамы</dc:title>
  <dc:creator>Администратор</dc:creator>
  <cp:lastModifiedBy>Администратор</cp:lastModifiedBy>
  <cp:revision>1</cp:revision>
  <dcterms:created xsi:type="dcterms:W3CDTF">2013-03-01T08:28:53Z</dcterms:created>
  <dcterms:modified xsi:type="dcterms:W3CDTF">2013-03-01T08:33:35Z</dcterms:modified>
</cp:coreProperties>
</file>