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Выполнила учитель </a:t>
            </a:r>
            <a:r>
              <a:rPr lang="ru-RU" sz="2400" dirty="0" err="1" smtClean="0"/>
              <a:t>нач</a:t>
            </a:r>
            <a:r>
              <a:rPr lang="ru-RU" sz="2400" dirty="0" smtClean="0"/>
              <a:t>. классов</a:t>
            </a:r>
            <a:br>
              <a:rPr lang="ru-RU" sz="2400" dirty="0" smtClean="0"/>
            </a:br>
            <a:r>
              <a:rPr lang="ru-RU" sz="2400" dirty="0" err="1" smtClean="0"/>
              <a:t>Вржещ</a:t>
            </a:r>
            <a:r>
              <a:rPr lang="ru-RU" sz="2400" dirty="0" smtClean="0"/>
              <a:t> А. В.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981200"/>
            <a:ext cx="6553200" cy="12954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Птички в клетке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rokotak.com/wp-content/uploads/2010/03/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924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krokotak.com/wp-content/uploads/2010/03/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krokotak.com/wp-content/uploads/2010/03/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krokotak.com/wp-content/uploads/2010/03/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153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krokotak.com/wp-content/uploads/2010/03/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8</Words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Выполнила учитель нач. классов Вржещ А. В.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учитель нач. классов Вржещ А. В.</dc:title>
  <dc:creator>Администратор</dc:creator>
  <cp:lastModifiedBy>Администратор</cp:lastModifiedBy>
  <cp:revision>1</cp:revision>
  <dcterms:created xsi:type="dcterms:W3CDTF">2013-03-01T08:39:29Z</dcterms:created>
  <dcterms:modified xsi:type="dcterms:W3CDTF">2013-03-01T08:44:18Z</dcterms:modified>
</cp:coreProperties>
</file>