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5" r:id="rId18"/>
    <p:sldId id="277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-fotki.yandex.ru/get/6841/200096112.51/0_e813e_5d82d4d3_XL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-fotki.yandex.ru/get/6813/200096112.51/0_e8143_cac343a3_XL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fotki.yandex.ru/get/6824/200096112.50/0_e813c_7578307e_XL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-fotki.yandex.ru/get/6810/200096112.51/0_e8142_32c70150_XL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hotkovmonastery.ru/imce?app=ckeditor|sendto@ckeditor_imceSendTo|&amp;CKEditor=edit-body-und-0-value&amp;CKEditorFuncNum=2&amp;langCode=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xn--80adxjfcbcujdi2a9gfl.xn--p1ai/sites/default/files/ikona_prepodobnyh_kirilla_i_marii_s_zhitiem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11256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Преподобные Кирилл и Мария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"</a:t>
            </a:r>
            <a:r>
              <a:rPr lang="ru-RU" sz="2800" b="1" i="1" dirty="0" err="1" smtClean="0"/>
              <a:t>Егда</a:t>
            </a:r>
            <a:r>
              <a:rPr lang="ru-RU" sz="2800" b="1" i="1" dirty="0" smtClean="0"/>
              <a:t> крестили </a:t>
            </a:r>
            <a:r>
              <a:rPr lang="ru-RU" sz="2800" b="1" i="1" dirty="0" err="1" smtClean="0"/>
              <a:t>отроча</a:t>
            </a:r>
            <a:r>
              <a:rPr lang="ru-RU" sz="2800" b="1" i="1" dirty="0" smtClean="0"/>
              <a:t> пророчество о нем услышали"</a:t>
            </a:r>
            <a:endParaRPr lang="ru-RU" sz="2800" dirty="0"/>
          </a:p>
        </p:txBody>
      </p:sp>
      <p:pic>
        <p:nvPicPr>
          <p:cNvPr id="4" name="Содержимое 3" descr="&quot;Егда крестили отроча пророчество о нем услышали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468052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Святые </a:t>
            </a:r>
            <a:r>
              <a:rPr lang="ru-RU" sz="3200" b="1" i="1" dirty="0" smtClean="0"/>
              <a:t>родители о чаде святом </a:t>
            </a:r>
            <a:r>
              <a:rPr lang="ru-RU" sz="3200" b="1" i="1" dirty="0" smtClean="0"/>
              <a:t>радуются</a:t>
            </a:r>
            <a:endParaRPr lang="ru-RU" sz="3200" dirty="0"/>
          </a:p>
        </p:txBody>
      </p:sp>
      <p:pic>
        <p:nvPicPr>
          <p:cNvPr id="4" name="Содержимое 3" descr="&quot;Святые родители о чаде святом радовахуся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467115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 супругов было три сына </a:t>
            </a:r>
            <a:endParaRPr lang="ru-RU" dirty="0"/>
          </a:p>
        </p:txBody>
      </p:sp>
      <p:pic>
        <p:nvPicPr>
          <p:cNvPr id="4" name="Содержимое 3" descr="http://img-fotki.yandex.ru/get/6841/200096112.51/0_e813e_5d82d4d3_L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96752"/>
            <a:ext cx="4752528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>Святой </a:t>
            </a:r>
            <a:r>
              <a:rPr lang="ru-RU" sz="2700" b="1" i="1" dirty="0" smtClean="0"/>
              <a:t>отрок </a:t>
            </a:r>
            <a:r>
              <a:rPr lang="ru-RU" sz="2700" b="1" i="1" dirty="0" smtClean="0"/>
              <a:t>просит </a:t>
            </a:r>
            <a:r>
              <a:rPr lang="ru-RU" sz="2700" b="1" i="1" dirty="0" smtClean="0"/>
              <a:t>родительское благословение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/>
              <a:t>на </a:t>
            </a:r>
            <a:r>
              <a:rPr lang="ru-RU" sz="2700" b="1" i="1" dirty="0" smtClean="0"/>
              <a:t>иноческое житие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&quot;Святый отрок испросише благословение родительское на житие иноческое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6632"/>
            <a:ext cx="44644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ru-RU" sz="3100" b="1" i="1" dirty="0" smtClean="0"/>
              <a:t>"Святые Кирилл и Мария </a:t>
            </a:r>
            <a:r>
              <a:rPr lang="ru-RU" sz="3100" b="1" i="1" dirty="0" err="1" smtClean="0"/>
              <a:t>прияша</a:t>
            </a:r>
            <a:r>
              <a:rPr lang="ru-RU" sz="3100" b="1" i="1" dirty="0" smtClean="0"/>
              <a:t> пострижение"</a:t>
            </a:r>
            <a:r>
              <a:rPr lang="ru-RU" b="1" i="1" dirty="0" smtClean="0"/>
              <a:t> </a:t>
            </a:r>
            <a:endParaRPr lang="ru-RU" dirty="0"/>
          </a:p>
        </p:txBody>
      </p:sp>
      <p:pic>
        <p:nvPicPr>
          <p:cNvPr id="4" name="Содержимое 3" descr="&quot;Святые Кирилл и Мария прияша пострижение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43395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Святые закончили свои </a:t>
            </a:r>
            <a:r>
              <a:rPr lang="ru-RU" sz="2400" b="1" i="1" dirty="0" smtClean="0"/>
              <a:t>дни </a:t>
            </a:r>
            <a:r>
              <a:rPr lang="ru-RU" sz="2400" b="1" i="1" dirty="0" smtClean="0"/>
              <a:t>в </a:t>
            </a:r>
            <a:r>
              <a:rPr lang="ru-RU" sz="2400" b="1" i="1" dirty="0" smtClean="0"/>
              <a:t>монастыре </a:t>
            </a:r>
            <a:r>
              <a:rPr lang="ru-RU" sz="2400" b="1" i="1" dirty="0" smtClean="0"/>
              <a:t>в Хотьково</a:t>
            </a:r>
            <a:endParaRPr lang="ru-RU" sz="2400" dirty="0"/>
          </a:p>
        </p:txBody>
      </p:sp>
      <p:pic>
        <p:nvPicPr>
          <p:cNvPr id="4" name="Содержимое 3" descr="&quot;Святые скончали дни свои в монастыре иже в Хотьково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05341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Преставление </a:t>
            </a:r>
            <a:r>
              <a:rPr lang="ru-RU" sz="3600" b="1" i="1" dirty="0" smtClean="0"/>
              <a:t>святых Кирилла и </a:t>
            </a:r>
            <a:r>
              <a:rPr lang="ru-RU" sz="3600" b="1" i="1" dirty="0" smtClean="0"/>
              <a:t>Марии</a:t>
            </a:r>
            <a:endParaRPr lang="ru-RU" sz="3600" dirty="0"/>
          </a:p>
        </p:txBody>
      </p:sp>
      <p:pic>
        <p:nvPicPr>
          <p:cNvPr id="4" name="Содержимое 3" descr="&quot;Преставление святых Кирилла и Марии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77923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>Преподобный Сергий у мощей своих родителей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http://img-fotki.yandex.ru/get/6813/200096112.51/0_e8143_cac343a3_L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92696"/>
            <a:ext cx="4968552" cy="600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6824/200096112.50/0_e813c_7578307e_L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92696"/>
            <a:ext cx="4608512" cy="598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Никольский собор Покровского Хотькова монастыря</a:t>
            </a:r>
            <a:endParaRPr lang="ru-RU" sz="2800" b="1" i="1" dirty="0"/>
          </a:p>
        </p:txBody>
      </p:sp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-fotki.yandex.ru/get/6810/200096112.51/0_e8142_32c70150_L">
            <a:hlinkClick r:id="rId2" tgtFrame="&quot;_blank&quot;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417646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Троице-Сергиев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Варницкий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монастырь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khotkovmonastery.ru/sites/default/files/troice-sergiev_varnickiy_monasty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569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</a:rPr>
              <a:t>Колодец преподобных Кирилла и Марии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700" b="1" i="1" dirty="0" err="1" smtClean="0">
                <a:solidFill>
                  <a:schemeClr val="tx2">
                    <a:lumMod val="50000"/>
                  </a:schemeClr>
                </a:solidFill>
              </a:rPr>
              <a:t>Троице-Сергиевом</a:t>
            </a: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700" b="1" i="1" dirty="0" err="1" smtClean="0">
                <a:solidFill>
                  <a:schemeClr val="tx2">
                    <a:lumMod val="50000"/>
                  </a:schemeClr>
                </a:solidFill>
              </a:rPr>
              <a:t>Варницком</a:t>
            </a: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</a:rPr>
              <a:t> монастыре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khotkovmonastery.ru/sites/default/files/kolodec_prepodobnyh_kirilla_i_marii_v_varnickom_monastyr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597666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877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Боярин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Кирилл советник был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князю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khotkovmonastery.ru/sites/default/files/svyatyy_kirill_byl_esi_sovetnik_knyazy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7606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 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Святой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Кирилл с князем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ездил в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орду  </a:t>
            </a:r>
            <a:r>
              <a:rPr lang="ru-RU" sz="2800" b="1" i="1" dirty="0" smtClean="0"/>
              <a:t> </a:t>
            </a:r>
            <a:endParaRPr lang="ru-RU" sz="2800" b="1" dirty="0"/>
          </a:p>
        </p:txBody>
      </p:sp>
      <p:pic>
        <p:nvPicPr>
          <p:cNvPr id="4" name="Содержимое 3" descr="Святый Кирилл с князем в орду езди">
            <a:hlinkClick r:id="rId2" tooltip="&quot;Вставить файл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0648"/>
            <a:ext cx="46805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89240"/>
            <a:ext cx="9036496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Ордынских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вельмож подарками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умилостивлял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Ордынских вельмож подарками умилостивляш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136778" cy="57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 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Святые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Кирилл и Мария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жили скромно</a:t>
            </a:r>
            <a:endParaRPr lang="ru-RU" sz="3600" dirty="0"/>
          </a:p>
        </p:txBody>
      </p:sp>
      <p:pic>
        <p:nvPicPr>
          <p:cNvPr id="4" name="Содержимое 3" descr="&quot;Святые Кирилл и Мария скромно живяху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6632"/>
            <a:ext cx="4824536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Каждый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день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усердно молились Богу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&quot;Святые на всяк день усердно Бога моляху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4644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>Раздавали</a:t>
            </a:r>
            <a:r>
              <a:rPr lang="ru-RU" sz="3100" b="1" i="1" dirty="0" smtClean="0"/>
              <a:t> милостыню странникам и беднякам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&quot;Святые милостыне и страннолюбию прилежаху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68863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89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</vt:lpstr>
      <vt:lpstr>Троице-Сергиев Варницкий монастырь </vt:lpstr>
      <vt:lpstr>Колодец преподобных Кирилла и Марии в Троице-Сергиевом Варницком монастыре </vt:lpstr>
      <vt:lpstr>Боярин Кирилл советник был князю </vt:lpstr>
      <vt:lpstr> Святой Кирилл с князем ездил в орду   </vt:lpstr>
      <vt:lpstr>Ордынских вельмож подарками умилостивлял</vt:lpstr>
      <vt:lpstr> Святые Кирилл и Мария жили скромно</vt:lpstr>
      <vt:lpstr> Каждый день усердно молились Богу</vt:lpstr>
      <vt:lpstr>Раздавали милостыню странникам и беднякам  </vt:lpstr>
      <vt:lpstr>"Егда крестили отроча пророчество о нем услышали"</vt:lpstr>
      <vt:lpstr>Святые родители о чаде святом радуются</vt:lpstr>
      <vt:lpstr>У  супругов было три сына </vt:lpstr>
      <vt:lpstr>Святой отрок просит родительское благословение  на иноческое житие  </vt:lpstr>
      <vt:lpstr>"Святые Кирилл и Мария прияша пострижение" </vt:lpstr>
      <vt:lpstr>Святые закончили свои дни в монастыре в Хотьково</vt:lpstr>
      <vt:lpstr>Преставление святых Кирилла и Марии</vt:lpstr>
      <vt:lpstr>Преподобный Сергий у мощей своих родителей 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Икона преподобных Кирилла и Марии с житием </dc:title>
  <dc:creator>Настюша</dc:creator>
  <cp:lastModifiedBy>Настя</cp:lastModifiedBy>
  <cp:revision>26</cp:revision>
  <dcterms:created xsi:type="dcterms:W3CDTF">2014-10-11T07:58:46Z</dcterms:created>
  <dcterms:modified xsi:type="dcterms:W3CDTF">2014-11-21T18:40:16Z</dcterms:modified>
</cp:coreProperties>
</file>