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63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B73C-A0B0-45A9-8D74-10F9E6A9AA55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DC00-9E59-4419-98E4-583F98A6C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6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DC00-9E59-4419-98E4-583F98A6C6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13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816552E-6D7A-47FF-9662-5D837A112C42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25B9AEE-6D4E-47AA-A0B7-0F5C27796A4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332657"/>
            <a:ext cx="8352928" cy="2664296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sz="6000" b="1" dirty="0" smtClean="0"/>
              <a:t>   «Сердечный» лев</a:t>
            </a:r>
            <a:br>
              <a:rPr lang="ru-RU" sz="6000" b="1" dirty="0" smtClean="0"/>
            </a:b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283157" cy="1872208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Вам понадобится:</a:t>
            </a:r>
          </a:p>
          <a:p>
            <a:pPr algn="ctr"/>
            <a:r>
              <a:rPr lang="ru-RU" sz="3200" dirty="0" smtClean="0"/>
              <a:t> картон, бумага, нитки, клей ,ножницы,</a:t>
            </a:r>
          </a:p>
          <a:p>
            <a:pPr algn="ctr"/>
            <a:r>
              <a:rPr lang="ru-RU" sz="3200" dirty="0"/>
              <a:t>ш</a:t>
            </a:r>
            <a:r>
              <a:rPr lang="ru-RU" sz="3200" dirty="0" smtClean="0"/>
              <a:t>аблоны.</a:t>
            </a:r>
            <a:endParaRPr lang="ru-RU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8139141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3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84770"/>
            <a:ext cx="3888432" cy="46408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084770"/>
            <a:ext cx="3816424" cy="4792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23529" y="6013898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Вид спереди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6033399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Вид сзади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9096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4896544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r>
              <a:rPr lang="ru-RU" sz="4400" b="1" dirty="0" smtClean="0"/>
              <a:t>работа по шаблонам</a:t>
            </a:r>
            <a:endParaRPr lang="ru-RU" sz="4400" b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621210"/>
              </p:ext>
            </p:extLst>
          </p:nvPr>
        </p:nvGraphicFramePr>
        <p:xfrm>
          <a:off x="2051720" y="1499743"/>
          <a:ext cx="4526803" cy="5358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Acrobat Document" r:id="rId3" imgW="5667167" imgH="8019735" progId="AcroExch.Document.7">
                  <p:embed/>
                </p:oleObj>
              </mc:Choice>
              <mc:Fallback>
                <p:oleObj name="Acrobat Document" r:id="rId3" imgW="5667167" imgH="801973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1499743"/>
                        <a:ext cx="4526803" cy="5358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48264" y="2636912"/>
            <a:ext cx="2289409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раскрась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2240" y="6073170"/>
            <a:ext cx="20059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вырежи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89" y="3684727"/>
            <a:ext cx="2495550" cy="2295525"/>
          </a:xfrm>
        </p:spPr>
      </p:pic>
      <p:sp>
        <p:nvSpPr>
          <p:cNvPr id="11" name="TextBox 10"/>
          <p:cNvSpPr txBox="1"/>
          <p:nvPr/>
        </p:nvSpPr>
        <p:spPr>
          <a:xfrm>
            <a:off x="-1421" y="5103674"/>
            <a:ext cx="2382755" cy="19389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Обведи, вырежи и согни 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latin typeface="+mj-lt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639" y="359296"/>
            <a:ext cx="2381250" cy="2277616"/>
          </a:xfrm>
        </p:spPr>
      </p:pic>
    </p:spTree>
    <p:extLst>
      <p:ext uri="{BB962C8B-B14F-4D97-AF65-F5344CB8AC3E}">
        <p14:creationId xmlns:p14="http://schemas.microsoft.com/office/powerpoint/2010/main" val="29861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60648"/>
            <a:ext cx="2865149" cy="3156158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70" y="3576469"/>
            <a:ext cx="2952328" cy="318361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73016"/>
            <a:ext cx="2880320" cy="3096344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0648"/>
            <a:ext cx="2952328" cy="3049125"/>
          </a:xfrm>
        </p:spPr>
      </p:pic>
      <p:sp>
        <p:nvSpPr>
          <p:cNvPr id="9" name="TextBox 8"/>
          <p:cNvSpPr txBox="1"/>
          <p:nvPr/>
        </p:nvSpPr>
        <p:spPr>
          <a:xfrm>
            <a:off x="3059832" y="2708920"/>
            <a:ext cx="59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111!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270892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1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39597" y="266728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2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9398" y="599961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3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81995" y="599961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4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1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3024336" cy="2232247"/>
          </a:xfrm>
          <a:solidFill>
            <a:schemeClr val="tx1"/>
          </a:solidFill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             приклей, обрежь,  укрась   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92896"/>
            <a:ext cx="2495550" cy="229552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12976"/>
            <a:ext cx="2476500" cy="2295525"/>
          </a:xfr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39889"/>
            <a:ext cx="1368152" cy="161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933056"/>
            <a:ext cx="248602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184576" cy="585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5534561"/>
            <a:ext cx="7236296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Соедини туловище и  голову,</a:t>
            </a:r>
          </a:p>
          <a:p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приклей хвост.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4F4F4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78</TotalTime>
  <Words>57</Words>
  <Application>Microsoft Office PowerPoint</Application>
  <PresentationFormat>Экран 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Перспектива</vt:lpstr>
      <vt:lpstr>Adobe Acrobat Document</vt:lpstr>
      <vt:lpstr>   «Сердечный» лев </vt:lpstr>
      <vt:lpstr>Презентация PowerPoint</vt:lpstr>
      <vt:lpstr>        работа по шаблонам</vt:lpstr>
      <vt:lpstr>Презентация PowerPoint</vt:lpstr>
      <vt:lpstr>                приклей, обрежь,  укрась  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Сердечный лев</dc:title>
  <dc:creator>Admin</dc:creator>
  <cp:lastModifiedBy>Admin</cp:lastModifiedBy>
  <cp:revision>8</cp:revision>
  <dcterms:created xsi:type="dcterms:W3CDTF">2013-02-10T14:50:46Z</dcterms:created>
  <dcterms:modified xsi:type="dcterms:W3CDTF">2013-02-10T16:09:10Z</dcterms:modified>
</cp:coreProperties>
</file>