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6"/>
  </p:notesMasterIdLst>
  <p:sldIdLst>
    <p:sldId id="257" r:id="rId3"/>
    <p:sldId id="259" r:id="rId4"/>
    <p:sldId id="260" r:id="rId5"/>
    <p:sldId id="258" r:id="rId6"/>
    <p:sldId id="261" r:id="rId7"/>
    <p:sldId id="27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7A399-2806-43AE-8B1B-13F1426611F2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71522-1EEC-48A9-A396-1169DACCC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624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71522-1EEC-48A9-A396-1169DACCC47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2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4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9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53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91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92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579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15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66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87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055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26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75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30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551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65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744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53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47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01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10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285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9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07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044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28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75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85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6000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869160"/>
            <a:ext cx="3992488" cy="15365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Кепина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Анатольевна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Лесниковская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ООШ</a:t>
            </a:r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331640" y="692696"/>
            <a:ext cx="6984776" cy="308582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49791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/>
                <a:cs typeface="Times New Roman"/>
              </a:rPr>
              <a:t>тайны </a:t>
            </a:r>
          </a:p>
          <a:p>
            <a:pPr algn="ctr" rtl="0">
              <a:buNone/>
            </a:pPr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/>
                <a:cs typeface="Times New Roman"/>
              </a:rPr>
              <a:t>школьного портфеля</a:t>
            </a:r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965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Autofit/>
          </a:bodyPr>
          <a:lstStyle/>
          <a:p>
            <a:r>
              <a:rPr lang="ru-RU" sz="3200" i="1" dirty="0">
                <a:latin typeface="Times New Roman"/>
                <a:ea typeface="Times New Roman"/>
              </a:rPr>
              <a:t>Изобретателем бумаги считается человек из Китая </a:t>
            </a:r>
            <a:r>
              <a:rPr lang="ru-RU" sz="3200" i="1" dirty="0" err="1">
                <a:latin typeface="Times New Roman"/>
                <a:ea typeface="Times New Roman"/>
              </a:rPr>
              <a:t>Цай</a:t>
            </a:r>
            <a:r>
              <a:rPr lang="ru-RU" sz="3200" i="1" dirty="0">
                <a:latin typeface="Times New Roman"/>
                <a:ea typeface="Times New Roman"/>
              </a:rPr>
              <a:t> Лунь. Примерно в 105 году он нашёл способ сделать бумагу из волокнистой внутренней части тутового дерева. Торговцы из Китая путешествовали по разным странам и континентам. Именно они привезли бумагу в город Самарканд. Оттуда арабы привезли секрет изготовления бумаги в Испанию. Первый печатный станок изобрели во Франции в 1798 году.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25256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5472608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955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ru-RU" sz="3100" i="1" dirty="0">
                <a:latin typeface="Times New Roman"/>
                <a:ea typeface="Times New Roman"/>
              </a:rPr>
              <a:t>Сначала в качестве ластика люди использовали хлебный мякиш. В 1770 году английский учёный Джозеф Пристли обнаружил, что стирать с бумаги карандашные записи может такой материал как каучук. Но первый ластик был недолговечен: каучук быстро портится.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3100" i="1" dirty="0">
                <a:latin typeface="Times New Roman"/>
                <a:ea typeface="Times New Roman"/>
              </a:rPr>
              <a:t>В 1839 году Чарльз </a:t>
            </a:r>
            <a:r>
              <a:rPr lang="ru-RU" sz="3100" i="1" dirty="0" err="1">
                <a:latin typeface="Times New Roman"/>
                <a:ea typeface="Times New Roman"/>
              </a:rPr>
              <a:t>Гидьир</a:t>
            </a:r>
            <a:r>
              <a:rPr lang="ru-RU" sz="3100" i="1" dirty="0">
                <a:latin typeface="Times New Roman"/>
                <a:ea typeface="Times New Roman"/>
              </a:rPr>
              <a:t>, смешав каучук с серой, получил резину – материал более прочный и эластичный, чем простой и необработанный каучук. С этого времени ластики широко стали использоваться в практике школы.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2700" dirty="0">
                <a:latin typeface="Times New Roman"/>
                <a:ea typeface="Times New Roman"/>
              </a:rPr>
              <a:t> </a:t>
            </a:r>
            <a:r>
              <a:rPr lang="ru-RU" sz="2700" dirty="0" smtClean="0">
                <a:latin typeface="Times New Roman"/>
                <a:ea typeface="Times New Roman"/>
              </a:rPr>
              <a:t>         </a:t>
            </a:r>
            <a:r>
              <a:rPr lang="ru-RU" sz="3100" i="1" dirty="0" smtClean="0">
                <a:latin typeface="Times New Roman"/>
                <a:ea typeface="Times New Roman"/>
              </a:rPr>
              <a:t>Карандаш </a:t>
            </a:r>
            <a:r>
              <a:rPr lang="ru-RU" sz="3100" i="1" dirty="0">
                <a:latin typeface="Times New Roman"/>
                <a:ea typeface="Times New Roman"/>
              </a:rPr>
              <a:t>с ластиком изобрёл </a:t>
            </a:r>
            <a:r>
              <a:rPr lang="ru-RU" sz="3100" i="1" dirty="0" err="1">
                <a:latin typeface="Times New Roman"/>
                <a:ea typeface="Times New Roman"/>
              </a:rPr>
              <a:t>Хайман</a:t>
            </a:r>
            <a:r>
              <a:rPr lang="ru-RU" sz="3100" i="1" dirty="0">
                <a:latin typeface="Times New Roman"/>
                <a:ea typeface="Times New Roman"/>
              </a:rPr>
              <a:t> </a:t>
            </a:r>
            <a:r>
              <a:rPr lang="ru-RU" sz="3100" i="1" dirty="0" err="1">
                <a:latin typeface="Times New Roman"/>
                <a:ea typeface="Times New Roman"/>
              </a:rPr>
              <a:t>Липман</a:t>
            </a:r>
            <a:r>
              <a:rPr lang="ru-RU" sz="3100" i="1" dirty="0">
                <a:latin typeface="Times New Roman"/>
                <a:ea typeface="Times New Roman"/>
              </a:rPr>
              <a:t> в 1858 году.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900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590465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107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marL="228600"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 </a:t>
            </a:r>
            <a:r>
              <a:rPr lang="ru-RU" sz="3200" i="1" dirty="0">
                <a:latin typeface="Times New Roman"/>
                <a:ea typeface="Times New Roman"/>
              </a:rPr>
              <a:t>Первая шариковая ручка была выпущена в 1938 году. Её изобретатель – </a:t>
            </a:r>
            <a:r>
              <a:rPr lang="ru-RU" sz="3200" i="1" dirty="0" err="1">
                <a:latin typeface="Times New Roman"/>
                <a:ea typeface="Times New Roman"/>
              </a:rPr>
              <a:t>Ласло</a:t>
            </a:r>
            <a:r>
              <a:rPr lang="ru-RU" sz="3200" i="1" dirty="0">
                <a:latin typeface="Times New Roman"/>
                <a:ea typeface="Times New Roman"/>
              </a:rPr>
              <a:t> </a:t>
            </a:r>
            <a:r>
              <a:rPr lang="ru-RU" sz="3200" i="1" dirty="0" err="1">
                <a:latin typeface="Times New Roman"/>
                <a:ea typeface="Times New Roman"/>
              </a:rPr>
              <a:t>Биро</a:t>
            </a:r>
            <a:r>
              <a:rPr lang="ru-RU" sz="3200" i="1" dirty="0">
                <a:latin typeface="Times New Roman"/>
                <a:ea typeface="Times New Roman"/>
              </a:rPr>
              <a:t> – журналист, который часто бывал в типографиях и обратил внимание, что газеты мгновенно высыхают после печатания. Это и привело его к созданию ручки – самописки, состав чернил который похож на состав чернил, с помощью которых печатают газету.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6778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616624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973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ru-RU" sz="3600" i="1" dirty="0">
                <a:latin typeface="Times New Roman"/>
                <a:ea typeface="Times New Roman"/>
              </a:rPr>
              <a:t>Первый будильник был водяным. Его изобретатель – древнегреческий философ Платон. В состав такого будильника входил музыкальный инструмент – флейта.</a:t>
            </a:r>
            <a:r>
              <a:rPr lang="ru-RU" sz="3100" dirty="0">
                <a:latin typeface="Times New Roman"/>
                <a:ea typeface="Times New Roman"/>
              </a:rPr>
              <a:t/>
            </a:r>
            <a:br>
              <a:rPr lang="ru-RU" sz="3100" dirty="0">
                <a:latin typeface="Times New Roman"/>
                <a:ea typeface="Times New Roman"/>
              </a:rPr>
            </a:br>
            <a:r>
              <a:rPr lang="ru-RU" sz="3600" i="1" dirty="0">
                <a:latin typeface="Times New Roman"/>
                <a:ea typeface="Times New Roman"/>
              </a:rPr>
              <a:t>Прибор, который выполнял функцию будильника, состоял из двух сосудов: в верхний наливалась вода, откуда она вытекала в нижний сосуд, вытесняя воздух. По трубке воздух устремлялся к флейте, которая начинала звучать.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756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0728"/>
            <a:ext cx="5400600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590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sz="4000" i="1" dirty="0">
                <a:latin typeface="Times New Roman"/>
                <a:ea typeface="Times New Roman"/>
              </a:rPr>
              <a:t>Слово «бутерброд» имеет немецкое происхождение и состоит из двух слов «</a:t>
            </a:r>
            <a:r>
              <a:rPr lang="ru-RU" sz="4000" i="1" dirty="0" err="1">
                <a:latin typeface="Times New Roman"/>
                <a:ea typeface="Times New Roman"/>
              </a:rPr>
              <a:t>буттер</a:t>
            </a:r>
            <a:r>
              <a:rPr lang="ru-RU" sz="4000" i="1" dirty="0">
                <a:latin typeface="Times New Roman"/>
                <a:ea typeface="Times New Roman"/>
              </a:rPr>
              <a:t>» - масло и «брод» - хлеб. В середине века большие куски хлеба служили тарелками, на них клали мясо, рыбу и другие продукты. В конце еды с хлебом поступали по-разному: отдавали нищим, собакам, съедали сами. Именно </a:t>
            </a:r>
            <a:r>
              <a:rPr lang="ru-RU" sz="4000" i="1" dirty="0" smtClean="0">
                <a:latin typeface="Times New Roman"/>
                <a:ea typeface="Times New Roman"/>
              </a:rPr>
              <a:t> </a:t>
            </a:r>
            <a:br>
              <a:rPr lang="ru-RU" sz="4000" i="1" dirty="0" smtClean="0">
                <a:latin typeface="Times New Roman"/>
                <a:ea typeface="Times New Roman"/>
              </a:rPr>
            </a:br>
            <a:r>
              <a:rPr lang="ru-RU" sz="4000" i="1" dirty="0">
                <a:latin typeface="Times New Roman"/>
                <a:ea typeface="Times New Roman"/>
              </a:rPr>
              <a:t> </a:t>
            </a:r>
            <a:r>
              <a:rPr lang="ru-RU" sz="4000" i="1" dirty="0" smtClean="0">
                <a:latin typeface="Times New Roman"/>
                <a:ea typeface="Times New Roman"/>
              </a:rPr>
              <a:t>      тогда </a:t>
            </a:r>
            <a:r>
              <a:rPr lang="ru-RU" sz="4000" i="1" dirty="0">
                <a:latin typeface="Times New Roman"/>
                <a:ea typeface="Times New Roman"/>
              </a:rPr>
              <a:t>появились первые бутерброды.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7569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90465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30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92696"/>
            <a:ext cx="6192687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454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Дневник появился в 18 веке и служил для записей наблюдений, исторических событий, необычных явлений. В более позднее время дневник стал использоваться для записей ежедневных событий с указанием дат.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685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764704"/>
            <a:ext cx="52565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564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178698"/>
          </a:xfrm>
        </p:spPr>
        <p:txBody>
          <a:bodyPr>
            <a:normAutofit/>
          </a:bodyPr>
          <a:lstStyle/>
          <a:p>
            <a:pPr marL="228600">
              <a:spcAft>
                <a:spcPts val="0"/>
              </a:spcAft>
            </a:pPr>
            <a:r>
              <a:rPr lang="ru-RU" sz="3600" i="1" dirty="0">
                <a:latin typeface="Times New Roman"/>
                <a:ea typeface="Times New Roman"/>
              </a:rPr>
              <a:t>Первые мячи появились в Древнем Египте. Для изготовления мяча использовали дерево, кожу и даже папирус.</a:t>
            </a: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r>
              <a:rPr lang="ru-RU" sz="3600" i="1" dirty="0">
                <a:latin typeface="Times New Roman"/>
                <a:ea typeface="Times New Roman"/>
              </a:rPr>
              <a:t>Самый древний футбольный мяч был сделан в 16 веке из свиного пузыря, обшитого толстой кожей. Учёные считают, что он принадлежал шотландской королеве.</a:t>
            </a: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12243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СПАСИБО ЗА ВНИМАНИЕ!!!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474662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5040560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7936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582341"/>
            <a:ext cx="57606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2400" i="1" dirty="0">
                <a:ea typeface="Times New Roman"/>
              </a:rPr>
              <a:t>Русский алфавит – буквы, которыми пишутся слова на русском языке, много веков назад составили монахи Кирилл и Мефодий. По имени Кирилла русская азбука называется кириллицей.</a:t>
            </a:r>
            <a:endParaRPr lang="ru-RU" sz="2000" dirty="0"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400" i="1" dirty="0">
                <a:ea typeface="Times New Roman"/>
              </a:rPr>
              <a:t>Слово «азбука» составлено из первых букв славянского алфавита – «аз» и «буки».</a:t>
            </a:r>
            <a:endParaRPr lang="ru-RU" sz="2000" dirty="0"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400" i="1" dirty="0">
                <a:ea typeface="Times New Roman"/>
              </a:rPr>
              <a:t>Первая русская печатная буква была составлена и издана печатником Иваном Фёдоровым в городе Львове в 1574 году. Первая русская печатная книга появилась в 1564 году.</a:t>
            </a:r>
            <a:endParaRPr lang="ru-RU" sz="2000" dirty="0"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488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417646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8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472608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Совершая раскопки в Альпийских горах, учёные-археологи нашли тело древнего человека, рядом с которым лежал портфель. Хозяину портфеля было около 5 тысяч лет.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r>
              <a:rPr lang="ru-RU" i="1" dirty="0">
                <a:latin typeface="Times New Roman"/>
                <a:ea typeface="Times New Roman"/>
              </a:rPr>
              <a:t>Портфель был сделан из кожи и досок. Его можно было носить как на спине, так и в руках.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97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64704"/>
            <a:ext cx="475252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82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ru-RU" sz="2700" i="1" dirty="0">
                <a:latin typeface="Times New Roman"/>
                <a:ea typeface="Times New Roman"/>
              </a:rPr>
              <a:t>Примерно 500 лет назад в шахтах города Камберленд, который расположен в Англии, был обнаружен природный материал графит. Тогда же и начали изготовлять графитовые карандаши.</a:t>
            </a:r>
            <a:r>
              <a:rPr lang="ru-RU" sz="2200" dirty="0">
                <a:latin typeface="Times New Roman"/>
                <a:ea typeface="Times New Roman"/>
              </a:rPr>
              <a:t/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700" i="1" dirty="0">
                <a:latin typeface="Times New Roman"/>
                <a:ea typeface="Times New Roman"/>
              </a:rPr>
              <a:t>В 1795 году были впервые сделаны карандаши, которые изготовили из смеси графита и глины и обожгли в печи. Эта технология используется и сегодня.</a:t>
            </a:r>
            <a:r>
              <a:rPr lang="ru-RU" sz="2200" dirty="0">
                <a:latin typeface="Times New Roman"/>
                <a:ea typeface="Times New Roman"/>
              </a:rPr>
              <a:t/>
            </a:r>
            <a:br>
              <a:rPr lang="ru-RU" sz="2200" dirty="0">
                <a:latin typeface="Times New Roman"/>
                <a:ea typeface="Times New Roman"/>
              </a:rPr>
            </a:br>
            <a:r>
              <a:rPr lang="ru-RU" sz="2700" i="1" dirty="0">
                <a:latin typeface="Times New Roman"/>
                <a:ea typeface="Times New Roman"/>
              </a:rPr>
              <a:t>В современном мире производится более 300 видов карандашей, которые имеют более 72 цветов. Существуют карандаши для нанесения надписей на ткань, стекло, целлофан, пластмассу и киноплёнку. Существуют карандаши, которые используют в строительстве. Они могут оставлять след на поверхности в течение многих лет.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757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UUEhQWFhUXGBwXFhUYFxgYFxscHRoYHBgYGBYcHSggGhwlHRcfITEiJSorLi4uGB8zODMtNygtLisBCgoKDg0OGxAQGywkICQtLTQ0LCwsLCwsLDQsLCwsLCwsLCwsLCwsLCwsLCwsLCwsLCwsLCwsLCwsLCwsLCwsLP/AABEIANkA6QMBEQACEQEDEQH/xAAcAAACAgMBAQAAAAAAAAAAAAAABQQGAQIDBwj/xABIEAACAQIDBAcCDAMHBAIDAQABAgMAEQQSIQUxQVEGEyJhcYGRMqEHFCMzQlJicoKSscGi0fAVNENzsuHxJERTwmOzk6PSFv/EABsBAAEFAQEAAAAAAAAAAAAAAAACAwQFBgEH/8QAPBEAAQMCBQEGBAUDAwMFAAAAAQACAwQRBRIhMUFRBhMiMmFxFIGRoRUzUrHBI0LRNOHwQ3LxFiRTYpL/2gAMAwEAAhEDEQA/APcaEIoQihCKEIoQihCKEIoQihCKEIoQihCKEIoQihCKEIoQihCKELBNCFB2nteDDrnxEqRLzdgt+4X3nuGtJJshVHEfCpg1dLJOYXcJ8Z6srECb7i1iw0J0G4VwOF7XuhXxTcCloWaEIoQihCKEIoQihCKEIoQihCKEIoQtS1GvCFXukPTPC4Q5HkLy8IIh1kp8VHs+LECkE23XC4BUfbfTDaUqs8OTCIvaC5RLMwGpzE9hdPogE99RfjY82VRzUtBVp6BdMTjM0M65MTGoLAexIp0EkfcTvHAmpbHBw0TzHh7cwVxFKSgbrNC6ihC1LUIVQ278IWFgZo48+ImXQxwjMAeTSHsKeYvfupbYi42CalmbEP6hAVaxfwgbQc/I4fDwj/5WaV/RCoHvqYyglcq6TGIGb6+y4p0x2oN74Q93VSfr1gpf4Y/9QUf8fg/SVMg+ELGr87hYJOZjlaP0Vwf1pDsPlCfjxqncmeG+EyH/AB8PiIe/IJV9YyT6gUyaaQcKWyvp5NA8Ap9szphgZvm8VFf6rNkceKPZh6VHcCFLBvsQfZKtpfCNhVYph+sxco0yYdcy3POU2Qeppp0rWC7iupLidsbUxVxmjwMZ4J8tPbjdz2B5C451XTYrG3yalF1EwvRiBX6yQNPKd8s7GR/foPIVVTYhNJtouKvdP5y5Mai5CCJV5yTEADxCr/FVjhrSRmXDuvc8FDkjRCb5VVb87AC/uq5Sl3oQihCKEIoQihCKEIoQihCKEIoQihC84+EbF4n4zFAJmiw0sRN4+y7yKxzIZLZlGVlICkE2amZ3lrLhNyuIbokOBwEcQtGoW+872PMsx1JPfVLJI951KrXvJKkgUhISHA434li4ptQsLZJP8iQ2JP3TY/gNWtK9SKd1n67L3hDpU5WK5z4lEtndVubDMwFzyF95oQieYKpYkBQLkncAON66N1wnheTdI+lEuOJWJmiwnNTlkn7yw1SM8hqRv5VYUdHm1eqbEcUbCe7YbnqleHw6xqFRVUDcALVcMjY0WAWVfO+UkvN10paa22RXcvoEq54Wkk4WwJ1O4byfADU0xLPHELvdlTkVM+U2YF3gwWIktkjyL9aU29Ix2vXLVDU9pKdlwzU9Vd0+BPP5un7qUnRCFiGxB65hqAQFQfhXUjxJrLVWMyzuuLD5K/p6dsAytT3D4dYxlRVVfqqAB6Cqx0r3G5KkLrTdlxYPpXWu1shU3otgjidqwqxLCIvi5DYa2OWEG1hcAru5GtXSMAbYLgudV7iKmJazQhFCEUIRQhFCEUIRQhFCEUIRQhFCFVfhH2D8awUgVQ0kXy0QI3smuT8Quv4qS4XFlwi4VHwM6yRo6eyygr4cqoHsLXFVLxZy7UhISnbuGBAY6qQY3HDK2gv4HT8RqVTPsbLrr2FuE06MdPsVDEsc0K4hYhkLxvlmAXQZkfssctjfML3vV4xheLsVzH42Zly23FHtnGo4jkESQ9WVdYi4fNmzCF2vksbFl3kCmJpDGNrpwNtuum0uguKWIxQzyPCw1jWVwCBrl6iRilj3Ov8AJiOvYdwnDkcMrglEzSRMEljKk6KLZGNvqo5s1vss1aKDFIiAFmqns24kmJ4PvotTjowbM2VvquCreSnU+VThUxkXuqKTDamN+VzSpcOFmf2Ijb6z/Jr7xm/hqpqe0FNBcbn0UuDBZX6v0CZYfYN/nZCfsp2R+a5b9KzlX2ink8unzVzBhMMe+qaYTBRx/NoqniQO0fFt586opqiWY3kcSrNrQ0ZQBZd6ZN/M5dDWjZRMVtSKMlWftDeoBZh4qtyPOn2U0j9QNEE23Kht0ijH+HMe8R/sTf3U98C/qPquBwJTLCYlZEDobqfEHTQgg6gg6WqK+N0bspXRvZQtu44ImS9nk7K7xp9M34WW59Kk0dOXuvZB8t1VdjGaJmxEE7RPLa4Coy5R82CGU7ltW8p8OaIQeqzs2MOjmLALgK04LpxjYvnEhxAvqRmhe38Sk+lKkw5w8hun4Mcifo8ZVZNl/CHhJCElLYaQ6BZwFUnksgJQ+tQpIJIzZwVvFURyi7SCrYj3Fx/XhTSdutgaEXWaF1FCEUIRQhFCEUIRQhYvQhasaEXXjU8EcG0MXh0fMLiVFDXCCTtOmUHQhyT4MtVlcy2oUGqZbVTKrlDWk8IdWVtzCx89L++lNdZ90oEJd0exkcchTERQlX0Z5HWMrImnYduLDdqvsjWrLOSLtNlOopDmLD7q3YrobHKA0Tlb6hXAlUHuIN79+Y10YhINHNVmDcKIMNtDDWykuo4XM6/lNpR5Gwpy9LL5tCjfS9l3i6XI4KYuDS9mygSL+OJhmHgM1IdQOHij1SSA02sibYuCxEbHCv2kIkWNH0DKQyAxMDkFxwAphzpWgsfpfqnHvc5uU7LeCYOquNzAEeBF6zzh3byGnVRLk+HhdKRquLBNdAvoiyr21Ns30QnKdBl9p/DkP6JtVrRYe6R17XPThR5ahkQzOKUrG5G8Rr9VACfNiLeg8611NgbALvPyVBPjNj4Bf34WJorKxzOTY27RuTy5VLnw2jjic90Y0F73USGvqJJmi/Oyt+y8L1UMcZNyqgE8z9I+ZufOvOZ3iSQkCwWwGm+6rfSebrJcnAAR+bWeQ+SAetXWDU+ZzR1USumMUBco+IxCxrdjYbh38gBxPdXoGZsbddli2RPnf4dTytRI9sz5YFOgz6ufw6ZT3anuqKZ3u9FNZTRu5z+231USeaNgVJncHf2Y1FuVmANNuBeNQSpEQEbrtsPYrv0f2rLgxlws8sacIplWaL0Ugr+G3nUY0YKsmYjICMxBC9K6J9OYsS4hltFPY5VDZo5LbzE/E81NmFQJIyx1iraKZsrcwVwBpq6dWa6hFCEUIRQhFCEUIVe6ebXlwmBmngCmRACMwuouwBJAIvYG9u6gmy60FzgF4zP0r2hIw+MYuYRH20hEcZtxCOqEjzqM6p4ard2ESBuc7Jpj9p4D4orYL5KaB8+VwzM4bsy5nBOc5TmsTe6DdTAa9183KgVNDJlTWJrgEG4IBB4HTeKrJBZ9lnjo4rauJKR7XiZJM8Zys+qtppImqnXTUafhO+ptM4O0TgeWAOG/Psp3R/4R8mkkSW3MVURtcfWK3QnTjkqU6lD+VoI43OaHNGiu2z+mWElAvJ1ZPCTsr5SaofJqiupJW6WuElRNp7cikOuH66P691D+MYNjb8QOm7mwyobG7LmIP2UllI9zc1lD/sLCYq/xeWzDfG1w6+TWkTx9KsWV7gP6jQ4dUy9rm6OCXvsTGYQWiJeMCwQjrEA5Ai0i+dxyFJdBR1JzM8LuqZdEHbIw/SIbpo2j+0vykfqvaHmAO+q6oweWMXZqkOitstNu7VjMYVXVg6szFTm7C2zAW33JAt40xS0rwbuCadfZcZOi+MS8rLnDAdlLMUG/KVsG37yubW+lq0dBXMp3WAumZ8KiqWWcSDx0UJmte+lt+huPvDevmBWjjr43m9ws7V4FUwtLgMwHIUjZsQklUAhlXtnUEaWy/wARH5TVZ2grclNladXfsuYTSOdLneLWVg2lP1cLuCFyKWuQW3C9rAgm/jWAgbnmy+i1RNhdUyFjcvJvUEuftv2n8gCAO7St7g0DY2ueeNln8Ye57xCOVzklyMHYXnYXjQ+zEnNvtH/YcasSDK+7tuB0UPu8sYa02aNzy7/ZR2Yk5mOZvrHf5ch3CprYwN006S/l8I6BYvTvsmibovXPddUPHYLPZlJWRTmVhobjcbj9ah1NMJG6bqdSVhiNjsvXvgy6XnHQlJtMTBZZRuzb7SDxsb23HuIqhczK4haZrw9ocFd6SlooQihCKEIoQihCX7ewInw80J3SRulvvKR+po9F1psQV87YByY0J35Rfx41UuFnEL0ageXwAhbywK2pAvz4+o1roeQuyUkUhu5uqedF8WcpgIPye5iRbKSco5ki1vKmZ2f3LzTGaL4WpPQp9UZVKi7Tw5eMge0LMn3hqPXd4E0uJ+VyU3oedFO6Dw4fEK8M0SPb5WIlRmCsflFDe0LPqf8AMqXK9wGYKzoZXAGO+oSzpj0RjgkjaCOcQl164gZ4wmpOoJfeADmBHa36U4yZz2EcqzZMDYOGyawTq4zIwYHiCCPUVn3RuaTm3V4CDbLsl22MdEjKGuZd6ZTldRexYMCCPAam3GptBFNIbhRqx0bRYhXnoztVJIlQ4lZpVHaJXqn84jru42F99S5I5A7xCypiRfRSto7Ehm9tO19dey3jcb/O4rkVRLEfCbD1XVUdqfB9c5oipOhubxyaEEdpey+oGjACrFtcx+jwkuYDqpS9KZ8NlXGQu1yFDBQHJLBd4PVMdb6MvhTMlNFILxv16IJT3E/F8RCJjGJFtdTojjUqQGYqUN7j2hUVhew5Tp/KWHlpBBsqvsXBxqZZI1KrK3ZzWLZV0W5G/Usb3PtbzUKvndJJlv5dFHlkL3Xdv9lC6WYjRIuDHrH+5HZrebZfQ13DoSXE8ph/lKQo1lLMLhO2w+tI3sJ5XHh2eVb6NojhEY3Ky5cZZC47u29AFD1uWY3Zjdj3/wAhuHhVhCzK2x3TMry82GwWTTiZ3WKEIoQsiuHqhddh7SODx0GJGiMwhn70cgZj4Gx/CKqsQg/6jVe4XU/9Jy+glNVKu1tQhFCEUIRQhFCFR/hex0sOAvEzLmlRJGQkMEYkGxGoubLpzpTBdw00XDmsbDgrxzDrkBsCY79kglrcweN739aTWUL3O7yGxadrK1wLtHDBAIKolrm7dF2jnVtAwJ5X18xvFVxglbuFs6etgmGaJwI913w2K6mRZDoo7L/dPE+BAPheklpcMpVN2iou/pe9ABcxXCKQMAw3EXFQHNymy86Oi2pPKTflVXbEDRs/VkqynroipKkA+2AwIO+50+stWUTg5uqmU0jWTtc7ynQprsfp7iobCUCZRxPtW7nAv5lT40l8bb+ErYOwk5Rk2T+DauzcWSzD4vK29werJP2pF7Ljuf0ppzDzqFCfTzw7X+Slf/4CFx2yJFYlutsVnN72vIpySKL2AKWAA5V0TFugCiCVwecxKT7R+DyeP+7SrIo1WOQAEfdPs35WyVJjrOCne9Y7cKDD0lxuCIScSJwAlBkQ/dYnMfwswHKnnMpphcjKfRBga7WN1/dWjA/CBEyZpFyAf4gYtF35mC5kP3lt31FlonNt3ZTBuNCoG0elhminaCJnjs6EGVXDMAQSqi4K8RZxe27dTYjyOAKMpLSQq5szHzMkscU75ZJAigWyHOBndQRoCS7aHWp87GxxmTlPiOMU5kO4V1hiCqqqAFUBQBuAAAA9BWSec7jfcqtOblUHpDjIklllsBncIPtdXv8AV+ye4VpMNaBlz8KPUhzxlYuGIxIsiDO4UZmdUcqzm9yCBuA0HcRyrTx1EIeLlUzqSYtJDfb0UcYtL2zAHkeyfQ61YtqIjs5Q3UkzdS1dqdDwdkwQ5u6KPdJRQhFCFH2hBnjdDxUjz4e+mpm5mEJ+mfllaV7v0M2h8YwOGlJuWiXN94DK38QNZlzbXC14N7FOhXEpZoQihCKEIoQq70/wJm2fiFX2xGXj++lnX3qK4W3vfoVwhVsbKw2NiScpYyor50OVu0oIvb2t/G9YuPE6qgkLGPtlvodR9FLlpWTgXASXaHQK/sSK44LIuv5xp/DV7B2va4Wmiv6hVcmDWN4XkKv43obMqkGF7WsRE2YeSjX3Vaw4thdQPEQw+qQfxSHQPzD11WYdoTRWRrNoAFcFJNNN/wDNfOnH4ZT1HigeCVXOlcPzGEJhh9txnR7xn7Q7P593raqyowyeHXIT68JbTG/n5crO207CyDXIbm2t0OjeQ9r8NRoC5hLXjdO6FuW1r/wq11eRmTgDdfun2fT2fw1IcwL0ns9XCppwxx8TdENGD48xv9aQHWV06Jj9Tou+zdo4jDH5CQqL3y8Dzuvsn086cDgdFV1OG57kC/7q27J+ExhZcVF+JOyfyMbN5Hypp9OCdFQz4dIw6ae6e7Q6RYTEQuY5M5A7UAYCU9wgkGVybaXHnRE1zH2+6rXtc02cvPWVY8QiRZVKoysyqhGctnygWy9kXFx3AcatadrXuyE6pzuHAZ+FL2eAMQVlxBSN4y7HMkd2Uqos1gF0bhqco5UmthZFZw1Q24Ngs9FMJ/1EZvmRYWZe8g5Va/3JCPMVDxdxbTtI5TUxIFlats7REMTNcZ7WRSR2nOii3j+9UFNCZJc3QqN4jsqRh9pCCXKE6wIqoCPbDb2I0Ny115ajvrVU9G59OZgdL6phlQ2KXJuSrVDKHUML68xY8iCDuIOhHAg1HJ1/lWwcbX6rMqBhZgCORFx76UCRsuEA7pZiNgxH5u8Z4ZPZ803elvGpUVdNGVBlw+CQHTVJ8ZhJItZACv8A5F9n8Q3r7x31dU2JMlOV+hVBV4TJEMzdQuV6s1UEWRQuLIrh2SmeYL1L4HXvsyMfVklUeUjfzrLyecrYxflhXYUhOrNCEUIRQhFCFyxEYYFTuIIPnp+9CF5j0GxB/smAnQiJgD3AsFPp+lYiviBxBzRyQrKHyj0W2H2nKv0s33tffvrVS9lo5IWuYbFZ0dpHZiJIri5FxomeH22p0cFe8aj+YrNVfZ+opjmIzBXVNW01S3+k4E9NlObq5lsQki8QQGHoaqQ+eF3hcQfopL4s3mH8pLtHodBJcx5oW+wbr5xtcW8LVc0naGuhOVxzAdVBmwyCXUCx9FUdpbAxWFBK9qPiYwWSxv7cJuV371J7zWgpsUoK5wEngd+6q5qKeEXAzD7qty4gqsZfevY6xdUZTxJ4WIG/1qXPQvYS7r01VjgGINgrcx25HTopd6rC031Fl6c1zTqDe6K6um6wygixFxXQSEh8bXizhdcMBiHWPIHYAEqQuVToSBdlAY+ZNPl5Wchoozckah1l0gOVksNA6j1OX96cpJLTAp2uY0QEAaJ3HJlZ5erLZVWJH7OUO51GpzX1Umw3CpVU0yShrSs+3UqRgsUIZomYhU7UbMTYAFSQT+JFHpSMXgzwZGakJicG1+FC6UbVGImiTDAOUJIkyZmY2ygILXIFyb7rkb6gYfRGCPvKg5VWmXMckdyU76J9GBE4efWX2lS+bKeLO25nv5DvqBieM963uKfwsB//AErKiw4xjvZt0p2PtLLGQdCZJGAAzuQ0jm5UaIORYi9WjB4begSmmxJW/wDaM0mYRxPmXXI8kauw5oApBHDfvIpYZruuGTw7KCNrzb7PbukjJ9Hi/lVgMNe5oeDcKsOKRtdkcLFSMN0mHsy9gncJEKg93WKWT1AqJNTSR6uaVNiq4pTYOC02hhFX5SMEKdTHoQR9aJgSp5lQeZAG6p1DWuYcrjcKur8N77VgsVFBBFxqDqCK0QIcLtWVc0g2PC1kfKCTwBPoL1x5s0lORsLngBep/AyhGyoifpPK3/7G/lWXebuJWxY3K0BXgUlKWaEIoQihCKEJZ0k2kMPhZp2NhHG7+imwHfewrm5AXQqRgMIcPs2GI71jRT4mxb3lqxcLjUYncfqU7N3cLndAUplmVQCxAB01r1ZjB9F5k8a2BN7krdXB3G/hSnN/UgEg3/bRbRsQbqSDzBsarKvCqWpbZ7forOlxmpp/C1129Dr90xw+2nX2hnHofUVlqzsplBMJK0NN2hp3WbM0s9dwmmG2rG+l8p5Np6Hcay9Rh1TSnxtNuqu43Ml8UTg72N0p250Simu8VonOpIF0b76fuLHx3VZYZjlTSGxN2dCdVDq6COc32f8ARee7R2LLhnylchO5Cbxt3xvw8PcK18ZpMTb3sDrHkH/CbpMYrcOdkn8TVwjlBNjcNyO/y5jvFQKimkhNnBb2gxanrmAxO16LpUe441KtAC7b7qFAe3IO8H1A/cVJyFzA4EfyqVj2Mnex3W6xjZgqnUZrXUd43e+lMY7MCGlRq2aMQluYX+6c45MWDDh1tKyhpSqoeyzZgCxJsbZmHasNBvtTkdREwmSXSyzL+9b4WappguhMjnPi5rfYU3PmxGVfwjzqvqe0oy5aYa9VxuHuk/Odf0G31TaObD4cNHhUXMNHbUtz7THU+ZpqkwutxNxfMTYf82SKzEabDWNtb2Cl9H3JaR2NzYfuT+lK7RUcVKYYmD1+6j4BXS1UcrpDfxaKp7JgVIlygDMMx7ydSTzqffQn5KYOV3xD5bScYzm8tzDzW4osLWTlyo+1kCzygbiQ35gCffetJhTiYMqyWMMyTh3VQpEDDKwBB3g1ZyNDxldqqtjywlzdLKHsdZIZJIkOdLZxA9ijLezAXHZcHiOYvzrMVlOIn2AWuoKt08IJOqnfElRRJCSYGNsre1C97FGvwvprexsOIqXh9bZ3duULFKEFveM+f+Vq7gancimRvBNbeZsO+9WdU+zS1U1I03B+i9r6DYAwYDDRkWIiUt95u03vY1nTvZalt9Lp+KEtZoQihCKELFCFSunuI66TD4Fd0jddiO6GMggHlnew/C1QMSqO5p3O5OgTsTcxULpFN7K/iP6D96quytL3tSZDrb91Hxqo7qjLRu79lS9rzZnyD6Onma9LYQxhc7TVYuCF0mXILuI2UZYpU1sy99RYsRpZzZjgVOlwuqjbmcwqVh9rMPbGYcxp/tUt8Y2GqrnxjZMoMaj7jryOhpOVzRqmixzeqkVGcxrx4tfRORzOiN4vCeoP8Lvh8ZInssbcjqPQ1RVnZqkqNWjKfRX1N2kmZ4Zmh467FTm2nHKpTERhlOhFsy+Nju8RWXqMCq6V+ePjotDFiFJVtt9ikG1ehwkBbCOjrf5qRjcd6ygEjwIv9qp1N2kfG3uq1tx1ITMuFlhzwvyni3+yr2K6OYyPNaGQ2GmiSehV728amfHYbKMzH5T7KypsWxKNnduAcBzypGyuhLyqJZ5EQOoI0zsQQCLjRV37u1UeXG4Ybsiiu5vJ9Oiakhq6l+eV5v6aLrtbozho4JCJJXfL2AMoBbgoCqDqdN/GuxYnXTv8tm8+iRNS08A8bru4udSp64lsO7zx4dIo2WONwzAPcOQH7NwT8pY3NzlpuWjZVObF3h1KdfI+GN02XUDy9VjaOPlYxnMcpaxHCxBt77etaGlwKmpy17Rmt1WUmx+ecPYBk02C4RDtP3kf6RV+wC7jtfos9M/MGX1PUqw9HB2ZP64GsH2r0qIQOn8rZdlvFTvPqqxs4fJR/dH6VJ/tKtgN1vi1ujAb2GUeLaD9a7bS66XWt6rjtpr4iQ8rL6AfuTWjwptoS5ZfGnF04YoIq2PBCprLWFf+piP2Xv4dn97VTYvawKvsF3cAmsFlmAIvHP2HHDPlujeYBX8vKqDYZhuNVo8of4TsVrsvY/XYmPBizM8pbEE8MPE4OUj7dwOV3NWr6gyQtcdzuqOOmy1BFtG7L3ZFtURWR3W9CEUIRQhFCFE2lj44I3llYKiKWZjwAGtc50XDoqLsEM3W43EDLJiLNlO+OEfNR9xANz3saxmMVZnlyNOg0+ZVjDHsOSlmOxOYs57zbuHCt72foPgqZreXan0WIxqr+IqdDo3QeqrezsSFmDPY639am4vBLPRujYdtfdPYJLHDVNc86EEeyvUjswzoFlQjWPQMPutuPgfXhXluURkMku14O42+a3RLxq03B6pbNsbD4i/VnI49pbWYH7SHUf1vq3pMdraAgE5o/qVV1GH01UNBY9VXNp7Flh9pbr9ZbkefKtvhmPUdacg8LuhWcrMGngFwcwUfC7QdeNxyNW9g+50+SpSwBNcPtRG9rsnv3etNBuuiZLDuFNBv3++kvc4mxSRr4mj6rKmxuNDz3GoFRhtPVeZtirKkxaqpdI3XHQ6qy7GnLx3Y3IJF68wxSEU1UWA6ey3sMvfRMl6jhJsSv/SAfVYqPBXZR7hVlhjG/iLM391vuLpFYS2keQToN1UTEXvECQXlAVt5XdIWF+IsbeVb2seIqdzmCyx2HNfPVRvcb2HKY4nZ5OGeaaVpDE5cA5VS0b63VRqSqnfcC+6szHZr/ALXC2z4i5pzO1H/ACyjpGmdjFYREAqtrDNc3KjgDp7/ABOmwmKZkFpTdYbHZ6cz3gFjyu2WrcDhUObxeif9F29vxH6GvP8AtdpPF6D+Vueyv+nf7qs4VbIByuPQkftUiM3b7gK4HKJJghDPokYMrnhZfZF+BLWsPsnlTgbmNkm9gSl8MMjjOuSTNdiY5EYEkkniOdaSklayMMA4WQrGOfKXuNtVvFgpifmiO9mUD3EmpYnceNFEMbOHX+q3wmEIlLMykquWy62JIJBPE2C8BvqixKXOQAtHhEQaCQLLO2GtGGG9XjYeTqarufkrcD91fPg9hAx+Oaw1jw+vH/Gv65R6CnIxokzEE35XoVOphZoQihCKELDGhCoPSLFfHsV8VXXD4dg2JPB5RYpBfiF9pu8Ac6p8XrTBCWs8zk/Ay5udgufSDF7ox4t+w/eq7s9h3xNV3j/KN/dGKVXw1MXN8ztB/KTWr0ttgPdecukzu9B9+qW4rZKtqmh5cP8AanGyWShIQo+Gxc2HPEDlvB8DVZiGDU1YL2sVfUWNyU9mXzM6dE/w214cRlEnYkG5wbMPBv21HdWKrMIq8PvYXjPG609NXU1Z4mmzuiaCaRB8oOuj+uguwH24x7XivpVG6GN+jTlf6/wppLm6PCXYzYEUy9ZAwBP1fZ/28KuaLtFV0ZyTjM0KBUYTS1W4seoVW2hs14jaRbfaG6t1h+NU9YwAGx6dFma3CqmlGYeJoXGDFOnsn+XpVvl0sqctBVkgYlVJ3kA1EPhJTWxVm2JZYQTzJ8ufuryLE399VOPqvS6ePuoWR9GpLiRbBrfe3aPi13I9Sat8JGfFGjpb7aJGJaYe/wD7VXZcIrk5he5BHAgi+oI1B191ekOp2yNyuXm0dVJFZzd7FaLgEFx2iCbkF3Kk8SVLWNIbRxDYKRLiVS64zKUal7CyrXG5ud1gUDcFJGpTno09nYcxf0NYbtdH+W/3W77JuuyRnQpJJHkeVT9GR/QsWHuYU1SuzQtd/wDVXT9CU86J9H/jE95FvFEweUHc8tvk4td6oDmI4sV76nRN5TL3aWV0xnQrASnM+FizHeyL1bfmSxp3N0KjmNrtwq50l6K7PweHlxDpLIEHZjbETkM5IVEAz8WIHnSs7hykinjv5QqPsnB9VEqaX3tb6x1P628qiONzdTWNDRYBY2kmbqo+LzIB5HM3uQ1zgpXIXo3wex3mxsnNoovyRlj/APbT0flCZl8xV3pxNooQihCKEKt9Nduth4QkIviZm6rDr9o73I+qi3Y+FuNNTStiYXu2C6G3KTYHBpg8MFBLZblmPtSSNqzMeJYkmsLK+SsqPf8AZWUMYAt9UhZySSTcnU16hhVE2lpw3nlYTGa74qoOXyt0CxVmqcooXFh0B0OooQluJ2SDqht3cPLlSi4EZXC4T8UrgcwNiueF2nPhzYk25Nx8DVJiHZ6mqhmZoVf0WPTQ+F4zj14TrC7XhlOa5hlO9hax+8NzeevIispVYNWUxDXMztPPRaKCup6kXY/Kf39F2h2h10SdcqZZLgMrag2Y3ZSNNxuATYmuSYPJRkVFO/pono6pkpMRH/hVFIM0mRfrWv3f8V6JTSl1O1x001HqsLWsY2ZzWHQHRWaKK5CjiQBVZjFYKWnc925GiXg9EamoAOzSrDtJQsQiH0yIx4HVz+QE+Nq8ugu6V0h/t1W+PicOh0SjpHJ7Kjxt6WrS9k4XPqDMeNFT9pJmxURj/UUhr0e1tF50d0VxcRQhZFdG4RZT9iSWmXvuKyvamHPSZ+hWt7LTBtS5h5Cg7fkMeMkAW5dY5EHBnNoUTzdQfAGqHCXZ6ZgWsm8Lrr1ro9swYaBIhqQLu3FnJu7nxYk+duFXbW2UJxumRpSSvMfhMx/W4mLDD2IQJ5ORdswiXyALea03I6wslxt1uq7UdSAtMLY4gM3swRl27i2g/hD+tKOy4F6R8GmGZcCkjizTs2II4gSG6A94QKPKpLW2CjOdcq2V1cRQhFCFoxpI0QvPdmTfHMVLjTfq1Jw+FB3ZFNpJAObuCL8lFZfHqu9qdp9SpdO3wklRuk20AHWO5PJVBLMxF7BRqbD0p3AIImk1NRo1u3qmcTllbD3VP536ewSqPEjNkYMj/UcZW8RwYd6kit3TV8FQLxPBCxFRQVFP52rvU7RQEUIRQhFANtkHXdayIGFmAI5GhKBI2SvE7LUFTciPMM45LcXN+VJlkcGWCmUeV0oDk26S4eEQAx5Fa4CFLAkfSF13rl3+FQI4w5wzDQLR1czomHWx4ISzYmGspcjfoPD/AHqykLbeiykjiDmGttVauj+F1Mh3DRf3P7V5p2lxL4iXuWnRq3mE0XwtML+Z+vyXVJOtleTekd4kPMgjrW8iAn4G51TPvFGGjd2v+ArWFuuuyrm0cRnkJ4bh5V6R2doDBSAneTX2WE7R1oqKjuhsxQzWiJvqs0iuIRQhFC6FvFIVYEcDeoldTCop3xnkKdh9SaepZIOqm7ejDYrZuIPsDEIr8u0exf8AEPU153gry2R8TtLHRemVrbtzt4A+69eFaVVyw1cCF4YuL695sR/55GcfdFkj/gRajvNypDRYLpXG7pR2W+zdnnEKkI/7yXtEcIQCWPgY0t4yd9FsztEXytXtUKBVAAsAAABuAG4VKKihdKEIoQihCrfwgY5o8E4iNpZiuHiI3h5WCBh4Alvw03I8MaXO4C6BcpdFGmGw6qossaKiqOO5VUd5JA8TXnrs9VMXHk6+ysWizbJNIghLPo08mruRcAfVXko3Ad1zzq8w6kfiLyxjiGM44UetrWUbA+Tc6NXI4kOuSdBKnIgXB5jv8LGraq7PPgPeUj/kquHHY5yY6lgb63uuR2YwBbDv1ijfG5tIPuyHf4N+ail7RS0x7urbY+y5WYDFK3PCd9uVGjnBYqbq41KMLOO+x4abxcHnWspa6KpbeI3WVqaGen0lFl1vUm5Omyhj0RS0IoXUUIuVpFCq+yoF99gB+lJdZviSjI51mkqRhMOZHCjjvPIcTVJjuItpISL6kK9wGg+JkMz/ACt2TzaUxjjWKHR37KfZH0pPwjXvOUca81gGcmSTYa/7LaOuXZBueegS3ak4hiEScso7h/M1d4LQvrqzMRo3UqLilcKOmzbOOgCrwNeptbkFgvL3uLiSeVh9Bc2HnSA4DdGXOfDc/JckxCkXU5vu3b/Teo8lZDGbPeAel1KZh9Q/VrCsmb7Enj1UlvXLTP4rSXt3gT34RVfoK0OOiBCl1UncGOUnwDWJp9tXTu2kCadh9SzdhUi1P3zC41CieIG1rEJtFhhicLJh23kEKeTb1YciGAPkK82xhnweI960WBXpmE1Iq6Nrv06FXroXtY4nCRyNpIAY5RykQlJB+ZSfMVftdmaCE24WcQunTLGmHAYuVfaSCRl8cht76UUkLyLBxBY0UbgoHoAKiHdSwsY57IbbzZR4sQo97e6gIKvPQfCqcZIbaQQKi93Wtr7oV9TTkPVIm6K/AU+mFmhCKEIoQqf0ykDYrARHdnlm/wDxx2F/OUHyqpxdxZSPTsI8S4becLDmbRVkjY8gBKlye4DXyrIUYJmIby0/sp53CUbZT5S/AgVtOyM7RG+O9is92mjc4RPtcXKhVs8wzXWMDMgsOp1uhSQbg2POoVZQQVX5jb+qn0eJz0pHdu8PQqVJOkq5cQgYDc40Yd4I1B7xWQnwWso3l9E7Ra2DFaOrGSYWLtNdlHl2fInaibr4+WglXz0V7d9j4mpVD2jyHuqoWPVRK7AA4Z6f/ZcIpg27eN4IIYdzKbEHuIrXQzxztzREELKTQPhOWQEFdKczBNFjgila8pOnCCaQ94YC52wCcijMjhG3c6Kw7Kw4ijLubEjMxPBRrr5a15LitW6tqrt16L0ilgZTwiEf27+pUcSe1PILEiyqfop9FfE6k+NuApprO9Ihi11+p5U1lo2lzzoq1ipzIxY+nIcK9UwegbSU7WDzHcrzbGK91XO48DZR8HH12IGHVylo+sdgAWtmCgLfQEk7yDUPHsVdRR2ZupmBYU2qLnybD7qwJh8NEbCPOw3s3ba/3m3eVYtn4liRFibErYEUNE27y1vvuurbXPBfU/yqWzsxVE2c+3uVDd2iom7XPqBotf7Vf6q++pP/AKSf/wDIEye1NP8Aod9F0gx4chXVbHTmL+Bqur8HqaFneB9x6KxosTp605YwcwF9QqksQinxEG5VfOn3HAYAdwNx5VtOz9YZ6QAnZZDtFSd3UZ2jcBOtgTWlAP0v2/4qv7WUuaBstvKf+FTOytQGySQ9VY+is3U46aH6OIX4wnIOmWOYeYZG/NVVg1QZYCDuFo6tmV2bqm3whxltl40Df8XkPopP7VcKLyvLojdQeYB91RHDVSguWN3KeAkjY+AkUn3A0DdCvPwfTWx2MQ72igceAMqn3keop6HypufzL0CnUyihCKEIoQqL0vfLtPZxO5o8SnnaFv8A1qoxppNI63VPQeZculKhsOUOokZVI5gHMwPcQlvOqLs9EJK9jTtrf6JOKzGGnc5u4SbCYlQghnY2XSOY8BuCyHgRuzbjbWx33tfhk9DMKmlF2njlQaHEoqqIwTblcdpJJGVRUzyPcRi9lNgSSWO5QP1HOrrDce+Ib3bm+IKFU9nmMcDE7weu6g/GpVIEsYBP0fYa/JSSUfyYVbCpfyoMmFNGjFITGobAnKT9F+yb8bcD5E07naRoVXvo5IjYN0+qlxSFTdSQf63j+dV9dg9NWNs8fMKVRYxVU2hOZvQqRLJFNbrlsw3SLcMPMcO43XmKy0uG1mHO7ynNx0Wmir6PEG93NZruh3UefByRjMPlo/roO0OeaMb/AMN/AVa0HaVsj+6qxlcqqu7PGJpfBr6crlHIGAKkEHiNa00bw4DXdZ2SJ7DZwspmzcP1kgB3DU+A4Vmu0teYqYMYbFxt8lpOzVJd7qg8aD/Ka7RlzyiEblAkl8L/ACafiYEnuUDcawkTRGwv66D+Sta1mbRJdv43M2RToN/eeVbLsthY/wBS8ajb/KzHaTESxggjPulF63INteViw3xC3KhdEJAccJSbdajxqO4ZWQekZPmaxvainz0r5Ocy3GBy93IIR01VkxY+Ub7xPrr+9P8AZyZppLN4KidqAWz3cAQW6X6rlWkv0WYv4Rfoii1ygcreAdpfvD9apMdP/s3Aq+7POtVtI5BS/pQtsUH4DKreDiy/xIPzVWdltKUW62PyU/tE27y0b2uPksQSZWU8iDWmxWH4imkZ1bp7rNYXP3NXG8fNWXaMuRoMQDbqZVZjwyP8nJfuyvm/ADwrzTCJTDUCM7HT5r02rbdl+iv88QZCrC4YFSOYIsa1w2VVyvDsPh2izQP7cDGJvw2yt5oVPnUd41UlpuF0kQEEHcRY+e+kjQpVtFIwW03gkhxgBYwgw4pVHaaJrEsq8SCquB4ilRuylclGYaL2PA4xJUWSJgyOAysNQQdxFSVFUihCKEIoQqR8J0eVMJieGHxUbOeUb/JufDtA+VRqmPvInNPRLYbOUbpP83GeAkF/xKyj3sKzPZh2XEG5uhTWMgmjcR6JHXqFg4Ac/ZYMut5d1H2RFfET5SwEUShQt2ymQuz9Wp0UkRru7qrHQxsnJDQPUcrUUEsj4BmN06E1x1cqA5hpH7bZfrPfT/jfwpWXdTAVX9q7MCzGMO/UmLOY73FyWXRj2gum4HTwpLL6grjzbUrOxf7vD/lr/pFWMI0ssjVANlcQpppZ2THOYfXlMNmMI0kldsqKCTy01Jtx/wB6897QFk1YI4wCTpfm63+BmRlEHzOvrueAq7hcQ0+IknICrlChFAHG4L29p7cftWGg11WF4YaGNrC4m+9+FnMXrG1BdlFtdPVW/YkYSJpW0GpJ5Ku8/qawuOzmqq3MvpsFrqGAU9MxvNgSluFxBXDmZ7iScmQg7xm9hfwpYeIrsFH8XVMp2+Vml/3KdqakU0Jl5G3qkbf0a9VhibCxrWDYWXllRO6aR0jtyVA2vJ8nl4ucv7t/CDRM7QW5UiiZZ5f0UEOyFXQDMhDKNwJBuB3A7vAmmq6mbNTmI7EfdWVFUGKcOV6mdZ41xEWqstzz8+RBuCO6vPsHrDh87oJBbVa/E6NuIU4c3UjUeqh1v4pmSNDm7Lz2WN0by1wsUGluPh0TY1Oil7KizPfguvnwrI9qqoBggaehWy7MUm87h6BKOk/aTEsOGqn/ACwp/wBSGpuA05iw8E8klQ8UqBJiIZwAQVGjbMoI3MAR51pmkOhB6rLOBY71BVp6nr8KyH6cRT1W3615FVXgrSBw/wCy9Xp3d7TMd1aPqrzsHGddhoJf/JFG/wCZA371tQq0qnfCJ0bct8cw65mVQs8QGrot7Oo4ulzpxGnAUlzdF1rtVS4ZldQykFSLgjcRzqMdFKWLsrCSO2bcyk2Dr9UnnfUHgSeZotdF1P2FtSXB3lwQLwXvPgSbFDvLQg6Rtxy+y3vp1kh2KafGNwvUejvSCDGwibDvmW9iNzI3FHX6LDlT6YTWhCKEKDtjZyYiCSCQXSVCjc7EWuORG8d9Jv8Add5uvPcI0ksE2DmI+NYeytf6eUhoZh9lsq3PMEVlpoDQ1onbsSnpAJ4HRqBBKGUMNxHpzB769KilD2Nd1Xns0Zjly9Lo2LGRiZxe3WxxsptfVCyvYHudfdUWdmV5PVX2FSh8FuhTBSFvkORc3albtO7ckFtTwvbwFI4Vkl3SSbJJK/BIVHi15Dl96/mpIcGlxKDuNV06PYCJ8PEsMwdkRVdT7SsALhl9pdeYrLux+spHujmb4TsU8/B6WpbfY9QmUex2J7RFu7U03Vdqy5mSOPKU3T9nIo5O8dJmPThJOmGPHZw0Z7KkGW3dqieN+0fBedSOzeHSVE5rJ9v56ruMVobH8NHoVw2IloyfrMT6aftWvqX5GF3QFZiJve1McatG24v+mSC+spSI94OsgH4Fb315PTvz1L5nf23P+F6E4Wt9Es6R4i7heAFz4n/atl2RpfA+d+7isx2pqiC2BvulANbUlYu2bZKtpNeVR9VSfMmw9ymmSLzZf0qygGWC/wCo/suIqTbSxSdb3CZdFsTLG0jR6xZwGiOlyAMzo3BtRpuOXW2+snjGCsrnOc3QgccrQ0WLfBsYyVt2k79FnaMrzYi8AbJmEXVZmhOfKXZ7jlu5aGx5t4XBUU8I707KxrHQ1brtsfUhTjsWQW9q7XAHxmS9xvF7W4Va53u22URtKwHYbcLfZ+LxERfDOoBAziXrM75WLAA9kXbskBid1rgmqV+Csq6sTPOg4T1ViQo6ZsTBqQuzxAqV4FSvqLVpwzK3KweGyyAkcXh7t7pHsY/IR9ygemn7U5TfkNHokV4yzutyVeNh/Mp5j3mvLMdFq59vRekYQT8HHforP0IFsBhRyhUDwAsB6CtZESWC/RRn+Yp0RTiSvMOnnRz4s5xcI+Rdr4iMD2GJA65eQJ0cbtc3O7T2aJxr1X6YT4WjKb5lOVxub9iOK936UWuu3suUOLlhlbF4MZcRHb4xh9ermj17Vu/Wx3gg8tXWSW0KQ+O+oXsnRrbseNw6TxHsuNx3qwNmU94P8+Ip9Rk1oQg0IVT6ZdG3nK4jDOI8XFpGx9l1J1hl5oeHI61HqIWSs7twuCuscWOzBeejaY64q6mB2YiSB/ajlNywH1o5LF1YXF8wvqAZeEzOg/oTagbH+FSYvRE/1YtzumBBBDLoy6gkXG4ggjiDuIq9czOy53VHBUGB127dOqzidtspzfFJZJALKVeMp5FmBW/HSq8tkGi0DK+GYZr5fRLoopZmz4gBRfN1YN7twLHdpwA5XNzulRQ31Kr63EWkZYxcdVMkwysQxAzDcw0YeDDUUqWBkgtJGCFVx1csZuxxChbclkVFyyyrdgDaR91jcXvUH8FpbhwYFawYvUuBBKSAVeRMDNBsq+R5eblWPYK3jjHNiP4zVFjL8tHKVYYTHmrmDpr9FadpAHEYdfqrJIPFerT9JTXmdO7+nI7rYfuf4W7b4n/dVfabXlc99vSvTuz0eSgZ66/Vee9oZM9a/wBLKNV2VRN3SfF/Pv8AdT/2ppn5r1aM/wBMz3K0LW8ONPONgSiMAuAKe7AiK4eO+9hnPixzEe+oUdsgI5KTWnNI5vAWNjSAYlVO8YiQebQsyn0uPE1EkNiQeq0VGAYmkdE9YGNmYXPVgRx3+k7kEt5ki/nXAQNlKHmt6JdJ/eZbtmKpFGT3qGY//YKfphuqPF3eRq7VKdsqdnmCS7NS0af1v1/euxi0ZXarxzuHsrnssZYFJ00JPv1rybEnd9XuI6r1CgjyUrG9Arb0ThKYLCqd4gjv45Bf33rZRizQFW3vqmjNaloSrau1MJ1bpNPCFZSrBpEFwRYixNcK6F43sucPEpBzaDXnpUZykN2UqkpS0aTIyyjeh170Ptg+WviBRe+i75VZPg8f4vtCfDL81iI/jCDgrqQsg7rhgfIU/E64TErbFemU5ZN3XSuriwVoQq50w6HYfHoBKuWRfm5l0dT4/SH2Tp4b65ey4dRZecfLYWb4rjPnP8KbckyjiDwfmKtaeozCxWaxDDizxsCn2qaLKkFzqd0UtdBtsihBJKVbfOifeP8ApNIAGayfi/u9gk4qZyu8Ky9Ft0Xc5H8ZP71msf8A9FIrnBhaub/2lWXHf3uIf/DKR+eG/wCorzaP/TG36m/yttFYOv6KrYwdtvvGvV8GIdRRkcaLznH2FldIOtlwFWZ2VIDZKNpjLODwdLean/8Ak+6mXOtKT+pW8AvTgDcKJtBrRSEfVP6U5N+WfZLpgDKy6ucS2AHIAU00CwUGQkuN0q23st3IkgfJKpUi/stlN1vyI1HeCQaj1EGfUKxoK/uTkdsnMO3ZGQZ8MwlH2o+rza9oNmzAfhv+tR2xutZWzsSpR4gdVFwOHKA5jmdmLu3NjvsOA4AcgKmRMytWfqqg1D8/CNoT5I2Yb7WXvY6KPWlvflCbhZncL7KLhIPYQa7hTNfOyipS4nYW9ynqGB1ZWAAbm59grH0hk6vCSAEBinVpyzNZR38b+Rrymka6oqr+t16dKQ2OwWuJ6eYjIqQYeKOwAzvIz2sLaIqjN5kVtjL0VWIlVseZsSb4vESzfYzGOIdwjSwI+9c0gypYjCjx7HgX2YYx+Ef1xpJcV3KApopK6ihdXLFLdGA1JUqB3nQe8ihdVq6MR32nCBr1eGlLHlmaJRfxKn0pyIHdNznhekaU/dRrLpXV1FCEUISfpL0fgxsXVTrcb1YaOjcHRuBFdBI1C4RcWK8w2lhp9nnJi7vDe0eMA7NtwEw1yNwvqDzqygqgRZxVDW4S515ItfRSUcEAggg6gjd61Pa8HZZ9zbGy2rpPRJvdQNtw5o7/AFCG8tx9xNcOhBUiAjMQeQkN6ln0SrWKd9GJbX+zID7lP7GqDGo81LK30VrhcmWrjceQQrdtfszYaTgS8JPLOoYfxQgeJFeY0/jhewbix+n/AJW2OjgkG2oMsp5HUV6B2VqmzUxYN2n91je1UJbOJbaFQBWqOiymyibSwfXJlvZgcytyI3H9vA03LFmAtwplPP3Mlz5TuknW6GKYZHIsfqtwJU8f96a74EZJNHfZWbY9RJCbgfVW7ZuJEiA/SAsw4g8b/wBcaT3gGhKgTxFrr9ei0k2tCGydYubio7RHiBe1Het5KV8HLbM1p+a1/trD7jMg7iQp9DXO9YOfqgUs1r5VuNqwn2ZFbuU5j6C9HesPlN0g08l7kWCjSkyMGYWVdVXiT9ZuHgOG+9Ohh87+ESSsY3JGb3T7YGD/AMQ+C/zrBdqMTEsop2bN1Pqtr2fwt1NH30o8Tht0CWdJcZ106xD5uA5nPAykWVfBVYk95HEVHwen7ppneN9B6K2nfc24USrYXAsmEUIRXd0ErV2A3m191FvVcv6LokLt7KMe89kep19AaQXAFOBpK6raNwpvLiG+bgjF2vzsf9bWAHKlAF2y4SG7r0LoR0dbDI8k9jiZyGlI1VQLhIlPFVB38SWPGpbQALBRHkuNyrNaiwSdVtXV1FCEUIWCKELnJCGBVgCDoQQCCORHEUHVcsL3Com1fg4VSX2fL8XbeYiM0DHuXfHfmp8qdjndHsdFHqKWKfV416qtYwYrDf3vCyKBvlhBmi8SVGZfxCp0dczlUc2DPveM3XLDbXgk9iaNu4Mt/Qmphka4Wuq2SmmjtmYdOiSY6IRva+jewefdfmP5U8yUclPd294zAKfsAdqTlZfXtftTFS0S3A6JUTix0Z5a7lXl4vjOFKg2ews31ZEIKse7MAa8h8VNOc2wJv7L0N4Dhcc6pfiU+MQhwLOt7pxVho6HvBFv+atcNrhh9UP0u56jqo+I0YrafJyNkgIr1GOVsjQ8G7TtZeYy07oZDG8ajda0sXOyasR5gtJoVcWdQw5EA/rQ5v8AaUuOR8Zu02UNNgwXuIrndvYjwte1u6oE0tHT/mOsrWnkxCp0jBPyTSHZrKLLFYcgLD0qN+OULNM4CedgmJP1LT9Vw2pFIkUjFSLKTe26wpX4xSyaMePsuMwWsjeC9pt7pYWkUdnrGTrIwDkszEk3UAAZuHrTRxWFuhcNNVM/CZXnNk3vyU4wYJIDROXLOvUgrmuli92Jygdpdb/SFVldjLp2WiPhI391YYdgLIXd5P4ugWNq9LGJSLBobOusmUnLe18ttMy63HMr4Vn6TCy93eTHn6q/kqb6DdI4toxhWRbr2WKsSLsRvOpvcnXXfrV4GWFuFGJuuv8AbCBb6tbKNLak2BCjebX10trXC0roIXSPGs+iQuX7XZOVR2bZrknvHrbvoyouFrLtKFGAl6x7qrAIQoIYX9i+c243JHcKMhKMwG6m4EY+cxjCYaPDrKzqjy6E5L5rgC4tYg6EXG804IeqR31tkxg6Ny9eYsXiMVMFkjST4siwxL1uXLd82dwM2tgCAL6CliNo4STK48q7dEficSwLhcP1YxMTThrAsQMnzj3JZjnHEjSlgAJs3KtlCAihdus0LiKEIoQihCKELBoQsWoC4RdJNq9EsHiTefDQyH6xQBvzCxoFxsV33Sl/gv2Yf+2t4SSj/wBq7c9VwNA2Cgz/AAZrFmbAztDfXqpPlYieepDg20uG8qcZM9gNiotRQwzgBw26JfDFtLBseswXXRH2mw8isw7xG9mPgL+NUeK4WyrdnabFWNNJ3cQjOtlEn6VYXOZI5Mjn57DzKYXa25lDgDrANN9mAAJuARUfh0+XuZBoNiP5UtswGoUmMQYtesw8iseNjr+Jd4PiKk0dfWYbZliWpisw2mr2/wBTQ9Qoj7GlB0APhatDF2tp3C0twVnpOyT7+CTT1Wz7PWJc+JkSNBvJIH/PleoVV2lqJx3VIwkdTuplF2cgp3Z5nZj9l02Vi5sQQNnYQtHxxM944fFR7b+Q9KrW4VNOc1Q9XZqgwZYxYJxL0U2k3/e4ZO5cMxA82kJNTW4NSgbX90x8U9cMT0K2k8bRtjsOysLNfDMD5ESU63CqdpzNFik/EyEEFd8T0Nx8uXPjcOMrq4y4Vt6m43zUMwuBri7XUWXXVLyLcLVvgwWQsZ8ZO2YliIxHCLtlz3spNmyC4vwqRFSRRNytGg/hNPle709lU9rdERg8Y0MTuqyRtLhXDaqwsskbG3aA0bvDGlyEtbbhORAfNLIcEWQBpHPYZArZCELHtgdneCDScxXbLqmAAa4YjVDZQg1Q3U+z689K5crtgp3Q7o+mPxWIDYicRxqpJiZVu7sesQvkNxZFNhqL76eYLjVMvOuiu2A6DxJPKqZ4sNlh+TTJklK5iescqZDYhSbMt763pVrJCbQ9E1WQOs+ICq8jxx5o8iGUP1mX5PNa7lhmY2IFrDQ91QmeztliEuwZ2Z8mZnIJJRFQG4A1IW57yd1CFA2R0XSCRHE0ziNGjijcx5I0YqSq5YwxAygDMSaEJ9QhFCEUIRQhFCEUIRQhFCEUIRQhFCEWoQsWriFGxeAjlFpY0kB3h1Vh7xRY3RZVbG/Bls9zmWEwtwaGR4/4QcvurjmNcNV0OcNiuK/B6Rou0ccF5F42P5mjJqMaKEm7mhLMr7bqZs74PcHG4kdHxEg3SYh2lN+YU9geQp5kbWCwH0SS4nlWpUtwpz2SVsK6hZoQihCwaEKs9PNhviIVeADr4H6yK5tm4SRk/aQka6XtSXC6Uw2K8rxmOVX7KuWkbL8XA+XWT6SmPeQd99287jTLWHlPucOFZ9i9AJ8RZsaTDFv+Lxt8qw5SyD2R9lDfvFOhgCZLyV6Ts3Z0UEaxwxrGi7lUAAf799LSFLoQihCKEIoQihCKEIoQihCKEIoQihCKEIoQihCKEIoQihCxQhFCEUIRQhZoQihCKEIoQihCwaEKuT/39P8AKP7VxKVgh9keArqSulCEUIRQhFCEUIRQhF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68863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11440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437</Words>
  <Application>Microsoft Office PowerPoint</Application>
  <PresentationFormat>Экран (4:3)</PresentationFormat>
  <Paragraphs>19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1_Тема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Совершая раскопки в Альпийских горах, учёные-археологи нашли тело древнего человека, рядом с которым лежал портфель. Хозяину портфеля было около 5 тысяч лет. Портфель был сделан из кожи и досок. Его можно было носить как на спине, так и в руках. </vt:lpstr>
      <vt:lpstr>Презентация PowerPoint</vt:lpstr>
      <vt:lpstr>Примерно 500 лет назад в шахтах города Камберленд, который расположен в Англии, был обнаружен природный материал графит. Тогда же и начали изготовлять графитовые карандаши. В 1795 году были впервые сделаны карандаши, которые изготовили из смеси графита и глины и обожгли в печи. Эта технология используется и сегодня. В современном мире производится более 300 видов карандашей, которые имеют более 72 цветов. Существуют карандаши для нанесения надписей на ткань, стекло, целлофан, пластмассу и киноплёнку. Существуют карандаши, которые используют в строительстве. Они могут оставлять след на поверхности в течение многих лет. </vt:lpstr>
      <vt:lpstr>Презентация PowerPoint</vt:lpstr>
      <vt:lpstr>Изобретателем бумаги считается человек из Китая Цай Лунь. Примерно в 105 году он нашёл способ сделать бумагу из волокнистой внутренней части тутового дерева. Торговцы из Китая путешествовали по разным странам и континентам. Именно они привезли бумагу в город Самарканд. Оттуда арабы привезли секрет изготовления бумаги в Испанию. Первый печатный станок изобрели во Франции в 1798 году.</vt:lpstr>
      <vt:lpstr>Презентация PowerPoint</vt:lpstr>
      <vt:lpstr>Сначала в качестве ластика люди использовали хлебный мякиш. В 1770 году английский учёный Джозеф Пристли обнаружил, что стирать с бумаги карандашные записи может такой материал как каучук. Но первый ластик был недолговечен: каучук быстро портится. В 1839 году Чарльз Гидьир, смешав каучук с серой, получил резину – материал более прочный и эластичный, чем простой и необработанный каучук. С этого времени ластики широко стали использоваться в практике школы.           Карандаш с ластиком изобрёл Хайман Липман в 1858 году. </vt:lpstr>
      <vt:lpstr>Презентация PowerPoint</vt:lpstr>
      <vt:lpstr> Первая шариковая ручка была выпущена в 1938 году. Её изобретатель – Ласло Биро – журналист, который часто бывал в типографиях и обратил внимание, что газеты мгновенно высыхают после печатания. Это и привело его к созданию ручки – самописки, состав чернил который похож на состав чернил, с помощью которых печатают газету.</vt:lpstr>
      <vt:lpstr>Презентация PowerPoint</vt:lpstr>
      <vt:lpstr>Первый будильник был водяным. Его изобретатель – древнегреческий философ Платон. В состав такого будильника входил музыкальный инструмент – флейта. Прибор, который выполнял функцию будильника, состоял из двух сосудов: в верхний наливалась вода, откуда она вытекала в нижний сосуд, вытесняя воздух. По трубке воздух устремлялся к флейте, которая начинала звучать. </vt:lpstr>
      <vt:lpstr>Презентация PowerPoint</vt:lpstr>
      <vt:lpstr>Слово «бутерброд» имеет немецкое происхождение и состоит из двух слов «буттер» - масло и «брод» - хлеб. В середине века большие куски хлеба служили тарелками, на них клали мясо, рыбу и другие продукты. В конце еды с хлебом поступали по-разному: отдавали нищим, собакам, съедали сами. Именно          тогда появились первые бутерброды.</vt:lpstr>
      <vt:lpstr>Презентация PowerPoint</vt:lpstr>
      <vt:lpstr>Дневник появился в 18 веке и служил для записей наблюдений, исторических событий, необычных явлений. В более позднее время дневник стал использоваться для записей ежедневных событий с указанием дат. </vt:lpstr>
      <vt:lpstr>Презентация PowerPoint</vt:lpstr>
      <vt:lpstr>Первые мячи появились в Древнем Египте. Для изготовления мяча использовали дерево, кожу и даже папирус. Самый древний футбольный мяч был сделан в 16 веке из свиного пузыря, обшитого толстой кожей. Учёные считают, что он принадлежал шотландской королеве.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4</cp:revision>
  <dcterms:modified xsi:type="dcterms:W3CDTF">2014-11-21T20:03:19Z</dcterms:modified>
</cp:coreProperties>
</file>