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8018" y="2967335"/>
            <a:ext cx="85279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новогодний </a:t>
            </a:r>
          </a:p>
          <a:p>
            <a:pPr algn="ctr"/>
            <a:r>
              <a:rPr lang="ru-RU" sz="54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54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лочки.</a:t>
            </a:r>
            <a:endParaRPr lang="ru-RU" sz="5400" b="1" i="1" cap="none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3466728" cy="564949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закончили набор элементов надо концы проволоки скрутить вместе 3-4 раза. Снова на каждом конце проволоки набрать 4 бусины зеленого цвета, за ними нанизать 2 коричневые и 4 зеленые. После этого, снова, закрутить чтобы вышли петельки.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схема плетения елки +из бис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36195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3826768" cy="572149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Скручиваем концы нашей рабочей проволоки примерно на 2 оборота и снова делаем две петельки, согласно приведенным фотографиям.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елка +из бисера м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36195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3898776" cy="57214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Начинаем плести второй ярус нашей бисерной елочки.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Отрезание четыре одинаковых кусочка проволоки. Ее долина должна быть, примерно, 25 см. Это для создания четырех веток. В каждой из них делаем по три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петельки-веточки.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елка +из бисера м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4572000" cy="35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47484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этом делаем по 4-5 оборотов после каждой петельки, только от последней делаем 3 оборота.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елка +из бис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4744"/>
            <a:ext cx="457200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4355976" cy="66693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Последующий ярус веток (третий ярус) для </a:t>
            </a:r>
            <a:r>
              <a:rPr lang="ru-RU" b="1" dirty="0" smtClean="0"/>
              <a:t>елки</a:t>
            </a:r>
            <a:r>
              <a:rPr lang="ru-RU" dirty="0" smtClean="0"/>
              <a:t>. Возьмите 4 одинаковых кусочка проволоки (будущие веточки). Длина каждой примерно 30 см. На этих веточках мы будим делать не по три, а по пять петелек-веточек. Первые три набираем как в предыдущем случае, но последние - четвертую и пятую петельки нужно увеличить путем изменения наборки бисера: 4 зеленые бисерины, 2 коричневые бисерины, 4 зеленые бисерины. </a:t>
            </a:r>
            <a:endParaRPr lang="ru-RU" dirty="0"/>
          </a:p>
        </p:txBody>
      </p:sp>
      <p:pic>
        <p:nvPicPr>
          <p:cNvPr id="26626" name="Picture 2" descr="елка +из бисера 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3619500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4618856" cy="65973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Таких веточек нам снова надо четыре штуки. Плетем их из бисера, как показано на фотографии выше. 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Плетем четвертый яруса нашей бисерной елочки. 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потребуется уже 8 кусков поволоки. Как обычно ее длина должна быть где-то 30 см каждая. И плетем, соответственно, 8 веточек из бисера. На каждой веточке по 5 петелек.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елка +из бисера мастер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619500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4402832" cy="61206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Вы уже знаете как плетется начало веточки для елочки (техника плетения аналогична предыдущим). Четвертая и пятая петли имеют следующий набор: 6 зеленых бисеринок. После заверения пяти петель скручиваем нашу проволоку на 4-5 оборотов. И из двух веточек для нашей елочки сделанных таким образом делаем одну, прикручиваем их спиральным способом на 3-4 </a:t>
            </a:r>
            <a:r>
              <a:rPr lang="ru-RU" dirty="0" smtClean="0">
                <a:solidFill>
                  <a:srgbClr val="FF0000"/>
                </a:solidFill>
              </a:rPr>
              <a:t>оборота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4" name="Picture 2" descr="как +из бисера зделать ёл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619500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3826768" cy="586551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Следующий ярус нашей елочки из бисера состоит из четырех веток, по сем петелек на каждой. При этом длина проволоки берется 35 см., Набираем 3 зеленых бусины, 2 коричневых бисеринки, 3 зеленых бисеринки. Остальные четыре петли нашей веточки для елочки должны состоять из 6 бисерин зеленого цвета.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2" name="Picture 2" descr="большая елка +из бис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361950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3682752" cy="61926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Последующий шестой ярус состоит из четырех веток подобно четвертому ярусу (8 кусков проволоки, 8 веток по пять петелек на каждой). Но в шестом ряду ветки связываем другим способом. Отрезаем дополнительно кусок проволоки длинной 20 см, и начинаем спирально накручивать ее, от последней петельки набрасывая 12 витков дополнительной проволоки.</a:t>
            </a:r>
            <a:br>
              <a:rPr lang="ru-RU" dirty="0" smtClean="0"/>
            </a:br>
            <a:r>
              <a:rPr lang="ru-RU" dirty="0" smtClean="0"/>
              <a:t>Дальше добавляем вторую ветку елочки и спирально прикручиваем ее к первой еще на 15 витков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большая елка +из бис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361950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4690864" cy="564949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седьмого яруса елочки из бисера потребуется четыре куска проволоки. На этот раз отрезаем проволоку длина которой примерно 60 см. На средине проволоки делаем петельку (3 зеленых, 2 коричневых, 3 зеленых). После чего набираем на проволоку 6 петелек подобно шестому ярусу на конец проволоки таким образом, чтобы другой, свободный конец оставался длинным.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объемная елка +из бис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413995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4474840" cy="5361459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завершения набора петелек скручиваем проволоку вниз на 6-7 петелек. Аналогично делаем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наборку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семи петелек на другом, свободном конце проволоки. 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изделия +из бисера 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572000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618856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ветки скручиваем опять дополнительной проволокой на 8 оборотов (спиральным способом).</a:t>
            </a:r>
            <a:b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Восьмой ярус. Нам понадобится 4 куска проволоки длинной 60 и 30см. (всего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восемь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кусков). Из проволоки, которая подлиннее скручиваем ветки по семь петелек, как мы это делали в ярусе номер семь. На коротких проволоках набираем по пять петелек (смотреть изготовление веток четвертого яруса).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сделать елку +из бисера схе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45720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36910">
            <a:off x="457200" y="404664"/>
            <a:ext cx="3322712" cy="57214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Снова спиральным способом скручиваем эти ветки. Для начала прикрутить проволоку до большой ветки на 15 витков, после чего прикрутить маленькую ветку снова на 15 витков.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схема плетения елки +из бис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80728"/>
            <a:ext cx="4572000" cy="39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5338936" cy="536145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Девятый ярус отличается от восьмого количеством витков при сплетение веток спиральным способом, где количество витков надо увеличить с 15 до 18.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Десятый ярус нашей елочки состоит из четырех кусков проволоки по 70 см и четырех кусков проволоки по 35 см. Веточки набираем по принципу 8 и 9 ярусов, отличие только количестве набора петелек, на большой ветке набираем 8 и 9 петелек, а на маленькой 7 петелек. При этом количество витков спирального сплетения веток воедино снова увеличивается с 18 до 22.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вот все веточки нашей бисерной елки готовы. Теперь можно начинать сборку дерева.</a:t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дополнительной проволоки (на этот раз ее не резать) и спиральным способом начиная с верхушки нашей елки, обматываем концы вниз (как показано на рисунке).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4" name="Picture 4" descr="деревья +из бисера ел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975" y="836712"/>
            <a:ext cx="3629025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4762872" cy="57214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Волноваться про дополнительный стержень, чтобы елка не согнулась, не поломалась не стоит. При связывание всех веток в единое целое, ствол с каждым ярусом утолщается, что и обеспечит прочность будущего дерева.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как сплести елку +из бис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052736"/>
            <a:ext cx="34099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1807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Расстояние между ярусами сверху в них увеличивается примерно от 0,8 см до 1,2 см.</a:t>
            </a:r>
            <a:endParaRPr lang="ru-RU" dirty="0"/>
          </a:p>
        </p:txBody>
      </p:sp>
      <p:pic>
        <p:nvPicPr>
          <p:cNvPr id="37890" name="Picture 2" descr="елка +из бисера +своими ру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6953250" cy="2533651"/>
          </a:xfrm>
          <a:prstGeom prst="rect">
            <a:avLst/>
          </a:prstGeom>
          <a:noFill/>
        </p:spPr>
      </p:pic>
      <p:pic>
        <p:nvPicPr>
          <p:cNvPr id="37892" name="Picture 4" descr="как сделать елку +из бис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695325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0121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Когда мы собрали нашу елочку из бисера в единое целое, надо позаботится о ее посадке. Выбрав красивую, на Ваше мнение, подставку, в ней разводим алебастр, садим в него нашу елочку и дожидаемся, когда он высохнет.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Потом с помощью прозрачного клея или обычной краски украшаем наш алебастр. </a:t>
            </a:r>
            <a:r>
              <a:rPr lang="ru-RU" sz="2400" b="1" i="1" dirty="0" smtClean="0">
                <a:solidFill>
                  <a:srgbClr val="FF0000"/>
                </a:solidFill>
              </a:rPr>
              <a:t>Сделать </a:t>
            </a:r>
            <a:r>
              <a:rPr lang="ru-RU" sz="2400" b="1" i="1" dirty="0" smtClean="0">
                <a:solidFill>
                  <a:srgbClr val="FF0000"/>
                </a:solidFill>
              </a:rPr>
              <a:t>это можно разноцветными или монотонными камешками, возможно мхом или ватой с разными блесками. Здесь тоже есть поле для Вашего творчества, хоть и маленькое.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Наша елка из бисера готова. Елка из бисера сделанная своими руками начинает создавать праздничное настроение в доме, словно свежий ветер вносит в дом запах хвои.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Christmas trees graphic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16832"/>
            <a:ext cx="2095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к сделать елку +из бис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768752" cy="6361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елка +из бисера мастер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13"/>
            <a:ext cx="6120680" cy="6832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елка +из бис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1583"/>
            <a:ext cx="4680520" cy="6706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m-info.ru/wp-content/uploads/2011/11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60462" cy="6048672"/>
          </a:xfrm>
          <a:prstGeom prst="rect">
            <a:avLst/>
          </a:prstGeom>
          <a:noFill/>
        </p:spPr>
      </p:pic>
      <p:pic>
        <p:nvPicPr>
          <p:cNvPr id="1028" name="Picture 4" descr="http://gallery.forum-grad.ru/files/8/0/6/8/6/elka-iz-biser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0648"/>
            <a:ext cx="4644008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6238" y="2967335"/>
            <a:ext cx="51315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наступающим </a:t>
            </a:r>
          </a:p>
          <a:p>
            <a:pPr algn="ctr"/>
            <a:r>
              <a:rPr lang="ru-RU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Новым годом.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odeon1.ru/images/bis/b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733925" cy="6192688"/>
          </a:xfrm>
          <a:prstGeom prst="rect">
            <a:avLst/>
          </a:prstGeom>
          <a:noFill/>
        </p:spPr>
      </p:pic>
      <p:pic>
        <p:nvPicPr>
          <p:cNvPr id="16388" name="Picture 4" descr="http://cs2.livemaster.ru/foto/large/9333998119-ukrasheniya-busiki-iz-bisera-kamnya-n3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933461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iserclub.ru/wp-content/uploads/2009/06/d181d182d0b5d0bad0bbd18fd180d183d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045933" cy="4032448"/>
          </a:xfrm>
          <a:prstGeom prst="rect">
            <a:avLst/>
          </a:prstGeom>
          <a:noFill/>
        </p:spPr>
      </p:pic>
      <p:pic>
        <p:nvPicPr>
          <p:cNvPr id="17412" name="Picture 4" descr="http://samsonov.name/imagespost/trezv/wp-content/2009/08/image_thumb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06705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- 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рубка зеленого цвета – 50 гр.;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рубка коричневого цвета – около 5 гр.;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проволока, для основания, коричневого цвета (или медная) около 50м.;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алебастр, для крепления готового изделия;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цветные камешки (для украшения);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две жемчужины (или бусинки под жемчуг);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стеклярус;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подставка.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4042792" cy="626469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 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елочка из бисера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будет иметь 10 ярусов, каждый из которого, в свою очередь, состоит из четырех веток. 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начала, мы сделаем верхушку нашей 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елочки их бисера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Отрезаем 45 см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проволоки.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схема плетения елки +из бис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390753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5050904" cy="56494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 зависимости от Вами выбранного цвета компонентов, в нашем случаи, одну бисеринку золотистого цвета надеваем на средину проволоки, за ней насаживаем </a:t>
            </a:r>
            <a:r>
              <a:rPr lang="ru-RU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бисерную </a:t>
            </a:r>
            <a:r>
              <a:rPr lang="ru-RU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рубку белого цвета, далее идет одна большая бусина золотого и, сразу за ней, серебристого цвета. Завершает эту композицию одна бисеринка - рубка зеленого цвета. После этого раздваиваем нашу проволоку и надеваем на каждый конец по четыре бисеринки зеленого цвета. Смотрите, чтобы веточка елки получилась, как показано на рисунке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схема плетения елки +из бис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4664"/>
            <a:ext cx="377991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501</Words>
  <Application>Microsoft Office PowerPoint</Application>
  <PresentationFormat>Экран (4:3)</PresentationFormat>
  <Paragraphs>24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</dc:creator>
  <cp:lastModifiedBy>ал</cp:lastModifiedBy>
  <cp:revision>4</cp:revision>
  <dcterms:created xsi:type="dcterms:W3CDTF">2012-12-26T17:07:48Z</dcterms:created>
  <dcterms:modified xsi:type="dcterms:W3CDTF">2012-12-26T17:45:49Z</dcterms:modified>
</cp:coreProperties>
</file>