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WordArt 1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8382000" cy="41910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Задача на </a:t>
            </a:r>
          </a:p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упрощение выражения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effectLst/>
              <a:latin typeface="Times New Roman"/>
              <a:cs typeface="Times New Roman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477000" y="5334000"/>
            <a:ext cx="243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Подготовил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ученик 9 класса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Иванов Олег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609600"/>
            <a:ext cx="1371600" cy="600075"/>
          </a:xfrm>
          <a:prstGeom prst="rect">
            <a:avLst/>
          </a:prstGeom>
          <a:noFill/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609600"/>
            <a:ext cx="1371600" cy="600075"/>
          </a:xfrm>
          <a:prstGeom prst="rect">
            <a:avLst/>
          </a:prstGeom>
          <a:noFill/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447800"/>
            <a:ext cx="1171575" cy="53340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1447800"/>
            <a:ext cx="1171575" cy="533400"/>
          </a:xfrm>
          <a:prstGeom prst="rect">
            <a:avLst/>
          </a:prstGeom>
          <a:noFill/>
          <a:effectLst>
            <a:innerShdw blurRad="63500" dist="50800" dir="10800000">
              <a:prstClr val="black">
                <a:alpha val="50000"/>
              </a:prstClr>
            </a:innerShdw>
          </a:effec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1524000"/>
            <a:ext cx="4552950" cy="323850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514600"/>
            <a:ext cx="1171575" cy="304800"/>
          </a:xfrm>
          <a:prstGeom prst="rect">
            <a:avLst/>
          </a:prstGeom>
          <a:noFill/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2514600"/>
            <a:ext cx="270642" cy="356755"/>
          </a:xfrm>
          <a:prstGeom prst="rect">
            <a:avLst/>
          </a:prstGeom>
          <a:noFill/>
        </p:spPr>
      </p:pic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2590800"/>
            <a:ext cx="733425" cy="304800"/>
          </a:xfrm>
          <a:prstGeom prst="rect">
            <a:avLst/>
          </a:prstGeom>
          <a:noFill/>
        </p:spPr>
      </p:pic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7620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Упростить выражение: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4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 flipH="1" flipV="1">
            <a:off x="1600200" y="685800"/>
            <a:ext cx="30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3200400" y="685800"/>
            <a:ext cx="6858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1524000" y="1524000"/>
            <a:ext cx="38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3200400" y="1447801"/>
            <a:ext cx="45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2286000"/>
            <a:ext cx="91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Т. 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2057400" y="2514600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;а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 rot="10800000" flipV="1">
            <a:off x="2743200" y="2484975"/>
            <a:ext cx="10671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16, то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 rot="10800000" flipV="1">
            <a:off x="304800" y="2803267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Ответ: 1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267200" y="2514600"/>
            <a:ext cx="44114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знаки меняются на противоположные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ransition>
    <p:wipe dir="d"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</TotalTime>
  <Words>37</Words>
  <PresentationFormat>Экран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Апекс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5</cp:revision>
  <dcterms:modified xsi:type="dcterms:W3CDTF">2012-03-13T12:08:52Z</dcterms:modified>
</cp:coreProperties>
</file>