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Матрешка</a:t>
            </a:r>
            <a:br>
              <a:rPr lang="ru-RU" sz="5400" dirty="0" smtClean="0"/>
            </a:br>
            <a:r>
              <a:rPr lang="ru-RU" sz="5400" dirty="0" smtClean="0"/>
              <a:t>( оригами)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r"/>
            <a:r>
              <a:rPr lang="ru-RU" sz="1400" dirty="0" smtClean="0"/>
              <a:t>Выполнила учитель </a:t>
            </a:r>
            <a:r>
              <a:rPr lang="ru-RU" sz="1400" dirty="0" err="1" smtClean="0"/>
              <a:t>нач</a:t>
            </a:r>
            <a:r>
              <a:rPr lang="ru-RU" sz="1400" dirty="0" smtClean="0"/>
              <a:t>. классов</a:t>
            </a:r>
          </a:p>
          <a:p>
            <a:pPr algn="r"/>
            <a:r>
              <a:rPr lang="ru-RU" sz="1400" dirty="0" err="1" smtClean="0"/>
              <a:t>Вржещ</a:t>
            </a:r>
            <a:r>
              <a:rPr lang="ru-RU" sz="1400" dirty="0" smtClean="0"/>
              <a:t> Анна Владимировна</a:t>
            </a:r>
            <a:endParaRPr lang="ru-RU" sz="1400" dirty="0"/>
          </a:p>
        </p:txBody>
      </p:sp>
      <p:pic>
        <p:nvPicPr>
          <p:cNvPr id="1026" name="Picture 2" descr="http://3.bp.blogspot.com/-B8p1-daBO4A/UFrXA6_JJOI/AAAAAAAACk0/PB7SmZHpuh4/babuskh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14800"/>
            <a:ext cx="304800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1.bp.blogspot.com/-3Gxkf95NdwM/UFrXC1UGSBI/AAAAAAAACk8/68Ill48oUwA/babuskh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3.bp.blogspot.com/-dwYbJRteu-0/UFrYAgx_6SI/AAAAAAAACmE/_z1asklhpmk/babuskh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382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3.bp.blogspot.com/-0dJVoCUXAa8/UFrYCH4c8_I/AAAAAAAACmM/piTmjpVqyws/babuskh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3.bp.blogspot.com/-EJSMK6UKyIA/UFrYDfTJE9I/AAAAAAAACmU/CG9YqEvs7kc/babuskh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3.bp.blogspot.com/-qT3IB_YarEE/UFrYGSjMXAI/AAAAAAAACmk/YPLpt1BPzcU/babuskh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153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1.bp.blogspot.com/-cFNXUWUr-2Q/UFrYHyGjxAI/AAAAAAAACms/lmg_jcFxA60/babuskh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2.bp.blogspot.com/-sMEDTKOcyd4/UFrYJUWMNVI/AAAAAAAACm0/0Fa0X3CB7_s/babuskh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153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4.bp.blogspot.com/-r7UViip8C60/UFrYLE-hNDI/AAAAAAAACm8/iQzuAbuP62E/babuskh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4.bp.blogspot.com/-bRF7HTYpXw4/UFrYMwtS9mI/AAAAAAAACnE/qiOzh-v1eyw/babuskha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4.bp.blogspot.com/-T5uTNXlJ-SI/UFrXEeik2eI/AAAAAAAAClE/1rhmFFf5DEw/babuskh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2.bp.blogspot.com/-F3Z4FqQuBoU/UFrXGKb4BpI/AAAAAAAAClM/3aLf6a4oBhA/babuskh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4.bp.blogspot.com/-nqkYkuC8ATs/UFrXIJHhmqI/AAAAAAAAClU/JzvzB9brfZE/babuskh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3.bp.blogspot.com/-wqJKR1f7y2o/UFrXJ6AKTjI/AAAAAAAAClc/epWKFCU_ETk/babuskh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4.bp.blogspot.com/-zFZmT-APl1E/UFrXLX4zD-I/AAAAAAAAClk/ekzho4xxFZs/babuskh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305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2.bp.blogspot.com/-O6QxkMCYXL8/UFrXMoe3o7I/AAAAAAAACls/GuhuHwRTJ28/babuskh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382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2.bp.blogspot.com/-8IF9NNiAy6g/UFrXOABLNDI/AAAAAAAACl0/otVJ1uDZuUQ/babuskh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305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4.bp.blogspot.com/-0ScGSo02_HY/UFrXPo3qh7I/AAAAAAAACl8/KwzNyJDl_ZA/babuskh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</TotalTime>
  <Words>9</Words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Матрешка ( оригами)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Матрешка ( оригами)</dc:title>
  <dc:creator>Администратор</dc:creator>
  <cp:lastModifiedBy>Администратор</cp:lastModifiedBy>
  <cp:revision>2</cp:revision>
  <dcterms:created xsi:type="dcterms:W3CDTF">2013-03-01T06:21:59Z</dcterms:created>
  <dcterms:modified xsi:type="dcterms:W3CDTF">2013-03-01T06:40:57Z</dcterms:modified>
</cp:coreProperties>
</file>