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Необычная новогодняя елка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96000"/>
            <a:ext cx="7543800" cy="76200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Выполнила: учитель </a:t>
            </a:r>
            <a:r>
              <a:rPr lang="ru-RU" sz="1400" dirty="0" err="1" smtClean="0"/>
              <a:t>нач</a:t>
            </a:r>
            <a:r>
              <a:rPr lang="ru-RU" sz="1400" dirty="0" smtClean="0"/>
              <a:t> классов </a:t>
            </a:r>
            <a:r>
              <a:rPr lang="ru-RU" sz="1400" dirty="0" err="1" smtClean="0"/>
              <a:t>Вржещ</a:t>
            </a:r>
            <a:r>
              <a:rPr lang="ru-RU" sz="1400" dirty="0" smtClean="0"/>
              <a:t> А. В.</a:t>
            </a:r>
            <a:endParaRPr lang="ru-RU" sz="1400" dirty="0"/>
          </a:p>
        </p:txBody>
      </p:sp>
      <p:pic>
        <p:nvPicPr>
          <p:cNvPr id="13314" name="Picture 2" descr="http://ph.files.7ja.ru/7ya-photo/2011/12/14/1323880038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28956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h.files.7ja.ru/7ya-photo/2011/12/14/13238803885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h.files.7ja.ru/7ya-photo/2011/12/14/1323880377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h.files.7ja.ru/7ya-photo/2011/12/14/1323880367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h.files.7ja.ru/7ya-photo/2011/12/14/1323880351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h.files.7ja.ru/7ya-photo/2011/12/14/1323880292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5181600" cy="643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h.files.7ja.ru/7ya-photo/2011/12/14/1323880280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9100"/>
            <a:ext cx="8534400" cy="643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h.files.7ja.ru/7ya-photo/2011/12/14/1323880268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57200"/>
            <a:ext cx="468630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h.files.7ja.ru/7ya-photo/2011/12/14/1323880256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19100"/>
            <a:ext cx="4829175" cy="643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h.files.7ja.ru/7ya-photo/2011/12/14/1323880242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28625"/>
            <a:ext cx="46101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h.files.7ja.ru/7ya-photo/2011/12/14/1323880171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19100"/>
            <a:ext cx="4829175" cy="643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858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Понадобится:</a:t>
            </a:r>
            <a:br>
              <a:rPr lang="ru-RU" sz="3200" dirty="0" smtClean="0"/>
            </a:br>
            <a:r>
              <a:rPr lang="ru-RU" sz="3200" dirty="0" smtClean="0"/>
              <a:t>- упаковка трехслойных бумажных салфеток</a:t>
            </a:r>
            <a:br>
              <a:rPr lang="ru-RU" sz="3200" dirty="0" smtClean="0"/>
            </a:br>
            <a:r>
              <a:rPr lang="ru-RU" sz="3200" dirty="0" smtClean="0"/>
              <a:t>- клей</a:t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dirty="0" err="1" smtClean="0"/>
              <a:t>степлер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кусок картона</a:t>
            </a:r>
            <a:br>
              <a:rPr lang="ru-RU" sz="3200" dirty="0" smtClean="0"/>
            </a:br>
            <a:r>
              <a:rPr lang="ru-RU" sz="3200" dirty="0" smtClean="0"/>
              <a:t>- много терпения</a:t>
            </a:r>
            <a:r>
              <a:rPr lang="ru-RU" sz="3200" dirty="0" smtClean="0"/>
              <a:t>:-)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h.files.7ja.ru/7ya-photo/2011/12/14/1323880038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19100"/>
            <a:ext cx="4829175" cy="643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h.files.7ja.ru/7ya-photo/2011/12/14/1323880495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h.files.7ja.ru/7ya-photo/2011/12/14/1323880483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h.files.7ja.ru/7ya-photo/2011/12/14/1323880452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77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h.files.7ja.ru/7ya-photo/2011/12/14/1323880442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h.files.7ja.ru/7ya-photo/2011/12/14/1323880433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h.files.7ja.ru/7ya-photo/2011/12/14/1323880425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772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h.files.7ja.ru/7ya-photo/2011/12/14/1323880398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05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15</Words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Необычная новогодняя елка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Необычная новогодняя елка</dc:title>
  <dc:creator>Администратор</dc:creator>
  <cp:lastModifiedBy>Администратор</cp:lastModifiedBy>
  <cp:revision>2</cp:revision>
  <dcterms:created xsi:type="dcterms:W3CDTF">2013-03-01T06:46:52Z</dcterms:created>
  <dcterms:modified xsi:type="dcterms:W3CDTF">2013-03-01T07:29:53Z</dcterms:modified>
</cp:coreProperties>
</file>