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FF"/>
    <a:srgbClr val="CC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DAFC-6A8C-4BE6-9D79-7B407D339D9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0798-C7B1-4F98-BDAF-2395B3DFA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img0.liveinternet.ru/images/attach/c/4/80/199/80199364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169173"/>
            <a:ext cx="4171441" cy="3688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Цикл исследовательской деятельности</a:t>
            </a:r>
            <a:endParaRPr lang="ru-RU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10248" name="AutoShape 8" descr="http://img0.liveinternet.ru/images/attach/c/4/80/199/80199364_5.png"/>
          <p:cNvSpPr>
            <a:spLocks noChangeAspect="1" noChangeArrowheads="1"/>
          </p:cNvSpPr>
          <p:nvPr/>
        </p:nvSpPr>
        <p:spPr bwMode="auto">
          <a:xfrm>
            <a:off x="63500" y="-136525"/>
            <a:ext cx="6010275" cy="531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://img0.liveinternet.ru/images/attach/c/4/80/199/80199364_5.png"/>
          <p:cNvSpPr>
            <a:spLocks noChangeAspect="1" noChangeArrowheads="1"/>
          </p:cNvSpPr>
          <p:nvPr/>
        </p:nvSpPr>
        <p:spPr bwMode="auto">
          <a:xfrm>
            <a:off x="63500" y="-136525"/>
            <a:ext cx="6010275" cy="531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464315" y="5786454"/>
            <a:ext cx="8215370" cy="928694"/>
          </a:xfrm>
          <a:prstGeom prst="trapezoid">
            <a:avLst>
              <a:gd name="adj" fmla="val 751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ТЕМА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142976" y="4857760"/>
            <a:ext cx="6858048" cy="928694"/>
          </a:xfrm>
          <a:prstGeom prst="trapezoid">
            <a:avLst>
              <a:gd name="adj" fmla="val 68439"/>
            </a:avLst>
          </a:prstGeom>
          <a:solidFill>
            <a:srgbClr val="FFCC00"/>
          </a:solidFill>
          <a:ln>
            <a:solidFill>
              <a:srgbClr val="CC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ГИПОТЕЗА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785918" y="3929066"/>
            <a:ext cx="5572164" cy="928694"/>
          </a:xfrm>
          <a:prstGeom prst="trapezoid">
            <a:avLst>
              <a:gd name="adj" fmla="val 7133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СХЕМА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2428860" y="3000372"/>
            <a:ext cx="4286280" cy="928694"/>
          </a:xfrm>
          <a:prstGeom prst="trapezoid">
            <a:avLst>
              <a:gd name="adj" fmla="val 7423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СБОР МАТЕРИАЛА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71802" y="571480"/>
            <a:ext cx="3000396" cy="2428892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>
            <a:solidFill>
              <a:srgbClr val="CC00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ДОКЛАД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g10.proshkolu.ru/content/media/pic/std/4000000/3398000/3397349-3cf4b0a756c4b42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81"/>
          <a:stretch>
            <a:fillRect/>
          </a:stretch>
        </p:blipFill>
        <p:spPr bwMode="auto">
          <a:xfrm>
            <a:off x="7143768" y="3776650"/>
            <a:ext cx="1857356" cy="3081350"/>
          </a:xfrm>
          <a:prstGeom prst="rect">
            <a:avLst/>
          </a:prstGeom>
          <a:noFill/>
        </p:spPr>
      </p:pic>
      <p:pic>
        <p:nvPicPr>
          <p:cNvPr id="1028" name="Picture 4" descr="http://img10.proshkolu.ru/content/media/pic/std/4000000/3398000/3397349-3cf4b0a756c4b42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19"/>
          <a:stretch>
            <a:fillRect/>
          </a:stretch>
        </p:blipFill>
        <p:spPr bwMode="auto">
          <a:xfrm>
            <a:off x="41641" y="3429000"/>
            <a:ext cx="1958591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189053"/>
            <a:ext cx="661513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теперь не просто дети,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– исследователи.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узнаем всё на свете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Досконально о предмете: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Что? Когда? И как растёт?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Сколько раз в году цветёт?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Почему в ночи сверкает?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Отчего в воде не тает?</a:t>
            </a:r>
          </a:p>
          <a:p>
            <a:pPr algn="ctr">
              <a:buNone/>
            </a:pP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Отгада</a:t>
            </a: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ем</a:t>
            </a: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секрет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 на всё найдём ответ!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www.edu.cap.ru/home/8831/kartinka%20%2812%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556" y="4071942"/>
            <a:ext cx="4100692" cy="278605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222" name="Picture 6" descr="http://pixabay.com/static/uploads/photo/2012/04/01/17/39/magnifying-lens-2368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5673">
            <a:off x="14023" y="4857760"/>
            <a:ext cx="601180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071834" cy="44754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464315" y="5786454"/>
            <a:ext cx="8215370" cy="928694"/>
          </a:xfrm>
          <a:prstGeom prst="trapezoid">
            <a:avLst>
              <a:gd name="adj" fmla="val 751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ТЕМА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7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	Были брат и сестра. Их звали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ася и Катя. У них была кошка. Весной кошка пропала. Дети искали её везде, но не могли найти.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(По Л. Толстому)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mg-fotki.yandex.ru/get/6114/27302857.440/0_8ea68_469a6686_XL"/>
          <p:cNvPicPr>
            <a:picLocks noChangeAspect="1" noChangeArrowheads="1"/>
          </p:cNvPicPr>
          <p:nvPr/>
        </p:nvPicPr>
        <p:blipFill>
          <a:blip r:embed="rId2"/>
          <a:srcRect r="45357"/>
          <a:stretch>
            <a:fillRect/>
          </a:stretch>
        </p:blipFill>
        <p:spPr bwMode="auto">
          <a:xfrm>
            <a:off x="2214546" y="3786190"/>
            <a:ext cx="1928826" cy="28137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57818" y="3286124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357562"/>
            <a:ext cx="64294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464315" y="5786454"/>
            <a:ext cx="8215370" cy="928694"/>
          </a:xfrm>
          <a:prstGeom prst="trapezoid">
            <a:avLst>
              <a:gd name="adj" fmla="val 751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ТЕМА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142976" y="4857760"/>
            <a:ext cx="6858048" cy="928694"/>
          </a:xfrm>
          <a:prstGeom prst="trapezoid">
            <a:avLst>
              <a:gd name="adj" fmla="val 68439"/>
            </a:avLst>
          </a:prstGeom>
          <a:solidFill>
            <a:srgbClr val="FFCC00"/>
          </a:solidFill>
          <a:ln>
            <a:solidFill>
              <a:srgbClr val="CC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ГИПОТЕЗА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floksmix.ucoz.ru/0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451"/>
          <a:stretch>
            <a:fillRect/>
          </a:stretch>
        </p:blipFill>
        <p:spPr bwMode="auto">
          <a:xfrm>
            <a:off x="1428728" y="1500174"/>
            <a:ext cx="6215106" cy="33575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71934" y="2643182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ru-RU" sz="1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stangeles.ru/media/userfiles/uploads/bbs/origin/i1beb76671237dd301c527f720ae48e77.png"/>
          <p:cNvPicPr>
            <a:picLocks noChangeAspect="1" noChangeArrowheads="1"/>
          </p:cNvPicPr>
          <p:nvPr/>
        </p:nvPicPr>
        <p:blipFill>
          <a:blip r:embed="rId2"/>
          <a:srcRect b="19133"/>
          <a:stretch>
            <a:fillRect/>
          </a:stretch>
        </p:blipFill>
        <p:spPr bwMode="auto">
          <a:xfrm>
            <a:off x="2428860" y="1428736"/>
            <a:ext cx="4286280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64315" y="5786454"/>
            <a:ext cx="8215370" cy="928694"/>
          </a:xfrm>
          <a:prstGeom prst="trapezoid">
            <a:avLst>
              <a:gd name="adj" fmla="val 751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ТЕМА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142976" y="4857760"/>
            <a:ext cx="6858048" cy="928694"/>
          </a:xfrm>
          <a:prstGeom prst="trapezoid">
            <a:avLst>
              <a:gd name="adj" fmla="val 68439"/>
            </a:avLst>
          </a:prstGeom>
          <a:solidFill>
            <a:srgbClr val="FFCC00"/>
          </a:solidFill>
          <a:ln>
            <a:solidFill>
              <a:srgbClr val="CC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ГИПОТЕЗА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1785918" y="3929066"/>
            <a:ext cx="5572164" cy="928694"/>
          </a:xfrm>
          <a:prstGeom prst="trapezoid">
            <a:avLst>
              <a:gd name="adj" fmla="val 7133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СХЕМА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86446" y="4714884"/>
            <a:ext cx="64294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24003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тёмном уголке живёт,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Шёлковую нить плетёт,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Он тайком сюда забрался,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Строить новый дом собрался.</a:t>
            </a:r>
          </a:p>
        </p:txBody>
      </p:sp>
      <p:pic>
        <p:nvPicPr>
          <p:cNvPr id="4098" name="Picture 2" descr="http://www.searchking.com/images/hostGator/SpiderWebCorne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b="43233"/>
          <a:stretch>
            <a:fillRect/>
          </a:stretch>
        </p:blipFill>
        <p:spPr bwMode="auto">
          <a:xfrm>
            <a:off x="0" y="0"/>
            <a:ext cx="3857620" cy="392906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102" name="Picture 6" descr="http://www.stihi.ru/pics/2013/03/09/3789.jpg?6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51"/>
          <a:stretch>
            <a:fillRect/>
          </a:stretch>
        </p:blipFill>
        <p:spPr bwMode="auto">
          <a:xfrm>
            <a:off x="5072066" y="4304115"/>
            <a:ext cx="2143140" cy="1196587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28728" y="5143512"/>
            <a:ext cx="78581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43240" y="1214422"/>
            <a:ext cx="2857520" cy="1643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КРОЛИК</a:t>
            </a:r>
            <a:endParaRPr lang="ru-RU" b="1" dirty="0">
              <a:latin typeface="Comic Sans MS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2696381" y="661150"/>
            <a:ext cx="669250" cy="9185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706931" y="634841"/>
            <a:ext cx="669250" cy="9185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767819" y="2518538"/>
            <a:ext cx="669250" cy="9185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768215" y="2492229"/>
            <a:ext cx="669250" cy="9185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3108" y="357166"/>
            <a:ext cx="428628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1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3357562"/>
            <a:ext cx="428628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3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3286124"/>
            <a:ext cx="428628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4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357166"/>
            <a:ext cx="428628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2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3857628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Внешний вид.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Где живёт?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Чем питается?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Как ухаживать?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www.alarab.net/pics/1/rabbit-1009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000504"/>
            <a:ext cx="2071702" cy="27844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464315" y="5786454"/>
            <a:ext cx="8215370" cy="928694"/>
          </a:xfrm>
          <a:prstGeom prst="trapezoid">
            <a:avLst>
              <a:gd name="adj" fmla="val 751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ТЕМА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1142976" y="4857760"/>
            <a:ext cx="6858048" cy="928694"/>
          </a:xfrm>
          <a:prstGeom prst="trapezoid">
            <a:avLst>
              <a:gd name="adj" fmla="val 68439"/>
            </a:avLst>
          </a:prstGeom>
          <a:solidFill>
            <a:srgbClr val="FFCC00"/>
          </a:solidFill>
          <a:ln>
            <a:solidFill>
              <a:srgbClr val="CC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ГИПОТЕЗА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1785918" y="3929066"/>
            <a:ext cx="5572164" cy="928694"/>
          </a:xfrm>
          <a:prstGeom prst="trapezoid">
            <a:avLst>
              <a:gd name="adj" fmla="val 7133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СХЕМА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2428860" y="3000372"/>
            <a:ext cx="4286280" cy="928694"/>
          </a:xfrm>
          <a:prstGeom prst="trapezoid">
            <a:avLst>
              <a:gd name="adj" fmla="val 7423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СБОР МАТЕРИАЛА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564357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4786322"/>
            <a:ext cx="78581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4143380"/>
            <a:ext cx="64294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5000636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4286256"/>
            <a:ext cx="78581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062012.imgbb.ru/2/d/9/2d988c213f8e86a034088f98befeb46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2533" y="3900503"/>
            <a:ext cx="3831467" cy="2957497"/>
          </a:xfrm>
          <a:prstGeom prst="rect">
            <a:avLst/>
          </a:prstGeom>
          <a:noFill/>
        </p:spPr>
      </p:pic>
      <p:pic>
        <p:nvPicPr>
          <p:cNvPr id="2052" name="Picture 4" descr="http://www.muirms.com/Offices/School%20Library/libra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3125375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Цикл исследовательской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 исследовательской деятельности</dc:title>
  <dc:creator>Наталья</dc:creator>
  <cp:lastModifiedBy>Крепашова</cp:lastModifiedBy>
  <cp:revision>18</cp:revision>
  <dcterms:created xsi:type="dcterms:W3CDTF">2014-02-17T14:15:04Z</dcterms:created>
  <dcterms:modified xsi:type="dcterms:W3CDTF">2014-02-18T16:07:23Z</dcterms:modified>
</cp:coreProperties>
</file>