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CC"/>
    <a:srgbClr val="CC3300"/>
    <a:srgbClr val="FF9900"/>
    <a:srgbClr val="D6009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903E-05C9-4A49-A497-AEC0166BF0C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4ABD-92EF-48B4-8C0D-9347CD8C3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инни.jpg"/>
          <p:cNvPicPr>
            <a:picLocks noChangeAspect="1" noChangeArrowheads="1"/>
          </p:cNvPicPr>
          <p:nvPr/>
        </p:nvPicPr>
        <p:blipFill>
          <a:blip r:embed="rId2" cstate="print"/>
          <a:srcRect l="22662" t="15459" r="13334" b="7240"/>
          <a:stretch>
            <a:fillRect/>
          </a:stretch>
        </p:blipFill>
        <p:spPr bwMode="auto">
          <a:xfrm>
            <a:off x="1835696" y="2060848"/>
            <a:ext cx="5184576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«Возьмемся за руки, друзья,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чтоб не пропасть поодиночке»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309320"/>
            <a:ext cx="4572000" cy="54868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66FF66"/>
                </a:solidFill>
              </a:rPr>
              <a:t>Психологическая игра</a:t>
            </a:r>
            <a:endParaRPr lang="ru-RU" b="1" i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соро.jpg"/>
          <p:cNvPicPr>
            <a:picLocks noChangeAspect="1" noChangeArrowheads="1"/>
          </p:cNvPicPr>
          <p:nvPr/>
        </p:nvPicPr>
        <p:blipFill>
          <a:blip r:embed="rId2" cstate="print"/>
          <a:srcRect l="7143" t="35718" r="7143" b="7800"/>
          <a:stretch>
            <a:fillRect/>
          </a:stretch>
        </p:blipFill>
        <p:spPr bwMode="auto">
          <a:xfrm>
            <a:off x="1115616" y="2060848"/>
            <a:ext cx="6912768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988840"/>
            <a:ext cx="4536504" cy="223224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Один в поле –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не воин!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6400800" cy="33265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934670"/>
            <a:ext cx="5316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600" dirty="0" smtClean="0">
                <a:ln/>
                <a:solidFill>
                  <a:schemeClr val="bg2">
                    <a:lumMod val="50000"/>
                  </a:schemeClr>
                </a:solidFill>
                <a:effectLst/>
              </a:rPr>
              <a:t>Сороконожка</a:t>
            </a:r>
            <a:endParaRPr lang="ru-RU" sz="5400" b="1" cap="none" spc="600" dirty="0">
              <a:ln/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Конкурс 1. 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Представление команд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4392488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Users\Acer\Desktop\львенок и ч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472" y="1772816"/>
            <a:ext cx="4303528" cy="5085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149080"/>
            <a:ext cx="4248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Приветствие </a:t>
            </a:r>
          </a:p>
          <a:p>
            <a:pPr algn="ctr"/>
            <a:r>
              <a:rPr lang="ru-RU" sz="32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соперников</a:t>
            </a:r>
            <a:endParaRPr lang="ru-RU" sz="32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</a:rPr>
              <a:t>Конкурс 2. Разминка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8136904" cy="266429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Задание 1. Счет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Задание 2. Покажи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Задание 3.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«Кулак, палец,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ладонь»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Задание 4. «Слушай внимательно»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Конкурс 3. Творческий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3707904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Задание 1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«Жили-были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...»</a:t>
            </a:r>
          </a:p>
          <a:p>
            <a:pPr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Задание 2.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Рисуем чувства»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Acer\Desktop\тигр и вин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924" y="1143000"/>
            <a:ext cx="555307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«Отыщи слово в слове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cer\Desktop\олен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715000" cy="4314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5934670"/>
            <a:ext cx="4305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Стабилизатор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4924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Трансформатор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Конкурс. Подарок команде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cer\Desktop\под.jpg"/>
          <p:cNvPicPr>
            <a:picLocks noChangeAspect="1" noChangeArrowheads="1"/>
          </p:cNvPicPr>
          <p:nvPr/>
        </p:nvPicPr>
        <p:blipFill>
          <a:blip r:embed="rId2" cstate="print"/>
          <a:srcRect l="10533" t="19697" r="13401"/>
          <a:stretch>
            <a:fillRect/>
          </a:stretch>
        </p:blipFill>
        <p:spPr bwMode="auto">
          <a:xfrm>
            <a:off x="1979712" y="1916832"/>
            <a:ext cx="46805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1"/>
            <a:ext cx="3970784" cy="4606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Acer\Desktop\кот и мыш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444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Bookman Old Style" pitchFamily="18" charset="0"/>
              </a:rPr>
              <a:t>Итог игры.</a:t>
            </a:r>
            <a:endParaRPr lang="ru-RU" sz="5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76672"/>
            <a:ext cx="2016224" cy="3802434"/>
          </a:xfrm>
        </p:spPr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</a:rPr>
              <a:t>Если с другом вышел в путь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5122" name="Picture 2" descr="C:\Users\Acer\Desktop\гена и че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43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«Возьмемся за руки, друзья, чтоб не пропасть поодиночке»</vt:lpstr>
      <vt:lpstr>Один в поле –  не воин!</vt:lpstr>
      <vt:lpstr>Конкурс 1.  Представление команд</vt:lpstr>
      <vt:lpstr>Конкурс 2. Разминка</vt:lpstr>
      <vt:lpstr>Конкурс 3. Творческий</vt:lpstr>
      <vt:lpstr>Конкурс «Отыщи слово в слове» </vt:lpstr>
      <vt:lpstr>Конкурс. Подарок команде</vt:lpstr>
      <vt:lpstr>Итог игры.</vt:lpstr>
      <vt:lpstr>Если с другом вышел в путь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«Возьмемся за руки, друзья, чтоб не пропасть поодиночке»</dc:title>
  <dc:creator>Acer</dc:creator>
  <cp:lastModifiedBy>Acer</cp:lastModifiedBy>
  <cp:revision>17</cp:revision>
  <dcterms:created xsi:type="dcterms:W3CDTF">2014-09-09T15:58:04Z</dcterms:created>
  <dcterms:modified xsi:type="dcterms:W3CDTF">2014-10-29T08:16:31Z</dcterms:modified>
</cp:coreProperties>
</file>