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1" r:id="rId2"/>
    <p:sldId id="290" r:id="rId3"/>
    <p:sldId id="303" r:id="rId4"/>
    <p:sldId id="291" r:id="rId5"/>
    <p:sldId id="292" r:id="rId6"/>
    <p:sldId id="293" r:id="rId7"/>
    <p:sldId id="304" r:id="rId8"/>
    <p:sldId id="294" r:id="rId9"/>
    <p:sldId id="305" r:id="rId10"/>
    <p:sldId id="25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439" autoAdjust="0"/>
    <p:restoredTop sz="94660"/>
  </p:normalViewPr>
  <p:slideViewPr>
    <p:cSldViewPr>
      <p:cViewPr varScale="1">
        <p:scale>
          <a:sx n="53" d="100"/>
          <a:sy n="53" d="100"/>
        </p:scale>
        <p:origin x="-78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4236F-C35C-4D77-911F-416D57D55032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185E6-FD13-4067-9988-2F8C94763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dirty="0" smtClean="0"/>
              <a:t>Ханты-Мансийск встречает</a:t>
            </a:r>
            <a:br>
              <a:rPr lang="ru-RU" sz="1200" b="1" dirty="0" smtClean="0"/>
            </a:br>
            <a:r>
              <a:rPr lang="ru-RU" sz="1200" b="1" dirty="0" err="1" smtClean="0"/>
              <a:t>Сурдоолимпиаду</a:t>
            </a:r>
            <a:r>
              <a:rPr lang="ru-RU" sz="1200" b="1" dirty="0" smtClean="0"/>
              <a:t> – 2015</a:t>
            </a:r>
            <a:br>
              <a:rPr lang="ru-RU" sz="1200" b="1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185E6-FD13-4067-9988-2F8C94763E6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Очень символично, что талисманом 18-й зимней </a:t>
            </a:r>
            <a:r>
              <a:rPr lang="ru-RU" sz="1200" dirty="0" err="1" smtClean="0"/>
              <a:t>Сурдлимпиады</a:t>
            </a:r>
            <a:r>
              <a:rPr lang="ru-RU" sz="1200" dirty="0" smtClean="0"/>
              <a:t> стал мамонтенок – животное, которое является визитной карточкой Севера.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185E6-FD13-4067-9988-2F8C94763E6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Мамонтенок олицетворяет собой всю природную мощь и красоту края. Немного шаловливый, но искренний взгляд мамонтенка символизирует не только хрустальную чистоту рек и озер Восточной Сибири, но и открытость русской души.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185E6-FD13-4067-9988-2F8C94763E6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Логотипом  игр стала человеческая ладонь. </a:t>
            </a:r>
            <a:br>
              <a:rPr lang="ru-RU" sz="1200" dirty="0" smtClean="0"/>
            </a:br>
            <a:r>
              <a:rPr lang="ru-RU" sz="1200" dirty="0" smtClean="0"/>
              <a:t>Ладонь – неотъемлемая часть в общении слабослышащих людей. Она  изображена в виде птицы тетерев. </a:t>
            </a:r>
            <a:r>
              <a:rPr lang="ru-RU" sz="1200" b="1" dirty="0" smtClean="0"/>
              <a:t>Тетерев - </a:t>
            </a:r>
            <a:r>
              <a:rPr lang="ru-RU" sz="1200" dirty="0" smtClean="0"/>
              <a:t>птица, символизирующая богатство </a:t>
            </a:r>
            <a:r>
              <a:rPr lang="ru-RU" sz="1200" dirty="0" err="1" smtClean="0"/>
              <a:t>югорской</a:t>
            </a:r>
            <a:r>
              <a:rPr lang="ru-RU" sz="1200" dirty="0" smtClean="0"/>
              <a:t> культуры.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185E6-FD13-4067-9988-2F8C94763E6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Общий колорит этого логотипа выполнен в цветах флага </a:t>
            </a:r>
            <a:r>
              <a:rPr lang="ru-RU" sz="1200" dirty="0" err="1" smtClean="0"/>
              <a:t>Югры</a:t>
            </a:r>
            <a:r>
              <a:rPr lang="ru-RU" sz="1200" dirty="0" smtClean="0"/>
              <a:t> и дополнительно отображает символ слияния двух великих сибирских рек — Оби и Иртыша . Цвет подобран не случайно: красно-оранжевый означает энергичность и движение, а синий и фиолетовый – стойкость. 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185E6-FD13-4067-9988-2F8C94763E6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Сурдлимпийских</a:t>
            </a:r>
            <a:r>
              <a:rPr lang="ru-RU" dirty="0" smtClean="0"/>
              <a:t> играх 2015 года в Ханты-Мансийске планируют принять участие свыше  1000 слабослышащих и глухих спортсменов более чем из 30 стран мира. Волонтёры из</a:t>
            </a:r>
          </a:p>
          <a:p>
            <a:pPr>
              <a:buNone/>
            </a:pPr>
            <a:r>
              <a:rPr lang="ru-RU" dirty="0" smtClean="0"/>
              <a:t>    разных городов</a:t>
            </a:r>
          </a:p>
          <a:p>
            <a:pPr>
              <a:buNone/>
            </a:pPr>
            <a:r>
              <a:rPr lang="ru-RU" dirty="0" smtClean="0"/>
              <a:t>    изучают</a:t>
            </a:r>
          </a:p>
          <a:p>
            <a:pPr>
              <a:buNone/>
            </a:pPr>
            <a:r>
              <a:rPr lang="ru-RU" dirty="0" smtClean="0"/>
              <a:t>    язык жестов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185E6-FD13-4067-9988-2F8C94763E6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За путёвки на эти соревнования боролись и </a:t>
            </a:r>
            <a:r>
              <a:rPr lang="ru-RU" sz="1200" dirty="0" err="1" smtClean="0"/>
              <a:t>югорские</a:t>
            </a:r>
            <a:r>
              <a:rPr lang="ru-RU" sz="1200" dirty="0" smtClean="0"/>
              <a:t> спортсмены: </a:t>
            </a:r>
            <a:r>
              <a:rPr lang="ru-RU" sz="1200" dirty="0" err="1" smtClean="0"/>
              <a:t>сноубордистка</a:t>
            </a:r>
            <a:r>
              <a:rPr lang="ru-RU" sz="1200" dirty="0" smtClean="0"/>
              <a:t> Мария </a:t>
            </a:r>
            <a:r>
              <a:rPr lang="ru-RU" sz="1200" dirty="0" err="1" smtClean="0"/>
              <a:t>Подоровская</a:t>
            </a:r>
            <a:r>
              <a:rPr lang="ru-RU" sz="1200" dirty="0" smtClean="0"/>
              <a:t> из Сургута и </a:t>
            </a:r>
            <a:r>
              <a:rPr lang="ru-RU" sz="1200" dirty="0" err="1" smtClean="0"/>
              <a:t>Ханты-Мансийские</a:t>
            </a:r>
            <a:r>
              <a:rPr lang="ru-RU" sz="1200" dirty="0" smtClean="0"/>
              <a:t> лыжники Сергей Ермилов, Алексей Грошев и Степан Кузнецов – все они в прошлом году стали чемпионами мира.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185E6-FD13-4067-9988-2F8C94763E6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Для любителей спорта </a:t>
            </a:r>
            <a:r>
              <a:rPr lang="ru-RU" dirty="0" err="1" smtClean="0"/>
              <a:t>Югры</a:t>
            </a:r>
            <a:r>
              <a:rPr lang="ru-RU" smtClean="0"/>
              <a:t>, России и мира представится замечательная возможность увидеть жаркие схватки спортсменов в гостеприимном Ханты-Мансийске.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185E6-FD13-4067-9988-2F8C94763E6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 userDrawn="1"/>
        </p:nvSpPr>
        <p:spPr>
          <a:xfrm>
            <a:off x="1643042" y="4286256"/>
            <a:ext cx="5857916" cy="178595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ая прямоугольная выноска 9"/>
          <p:cNvSpPr/>
          <p:nvPr userDrawn="1"/>
        </p:nvSpPr>
        <p:spPr>
          <a:xfrm>
            <a:off x="714348" y="1928802"/>
            <a:ext cx="7786742" cy="1857388"/>
          </a:xfrm>
          <a:prstGeom prst="wedgeRoundRectCallout">
            <a:avLst>
              <a:gd name="adj1" fmla="val -3055"/>
              <a:gd name="adj2" fmla="val -50521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 descr="0_4a40d_5322024a_XL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785786" y="3214686"/>
            <a:ext cx="1643074" cy="1714512"/>
          </a:xfrm>
          <a:prstGeom prst="rect">
            <a:avLst/>
          </a:prstGeom>
        </p:spPr>
      </p:pic>
      <p:pic>
        <p:nvPicPr>
          <p:cNvPr id="12" name="Рисунок 11" descr="0_4a40d_5322024a_XL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2857488" y="3214686"/>
            <a:ext cx="1643074" cy="1714512"/>
          </a:xfrm>
          <a:prstGeom prst="rect">
            <a:avLst/>
          </a:prstGeom>
        </p:spPr>
      </p:pic>
      <p:pic>
        <p:nvPicPr>
          <p:cNvPr id="13" name="Рисунок 12" descr="0_4a40d_5322024a_XL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929190" y="3214686"/>
            <a:ext cx="1643074" cy="1714512"/>
          </a:xfrm>
          <a:prstGeom prst="rect">
            <a:avLst/>
          </a:prstGeom>
        </p:spPr>
      </p:pic>
      <p:pic>
        <p:nvPicPr>
          <p:cNvPr id="14" name="Рисунок 13" descr="0_4a40d_5322024a_XL.pn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6929454" y="3143248"/>
            <a:ext cx="1500198" cy="171451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CCBC-5623-4341-AC3B-369011664F9D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3982-C447-4E68-BFD8-059414385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CCBC-5623-4341-AC3B-369011664F9D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3982-C447-4E68-BFD8-059414385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CCBC-5623-4341-AC3B-369011664F9D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3982-C447-4E68-BFD8-059414385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CCBC-5623-4341-AC3B-369011664F9D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3982-C447-4E68-BFD8-059414385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CCBC-5623-4341-AC3B-369011664F9D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3982-C447-4E68-BFD8-059414385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CCBC-5623-4341-AC3B-369011664F9D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3982-C447-4E68-BFD8-059414385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CCBC-5623-4341-AC3B-369011664F9D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3982-C447-4E68-BFD8-059414385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CCBC-5623-4341-AC3B-369011664F9D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3982-C447-4E68-BFD8-059414385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CCBC-5623-4341-AC3B-369011664F9D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3982-C447-4E68-BFD8-059414385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CCBC-5623-4341-AC3B-369011664F9D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3982-C447-4E68-BFD8-059414385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CCBC-5623-4341-AC3B-369011664F9D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3982-C447-4E68-BFD8-059414385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alphaModFix amt="5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с двумя скругленными противолежащими углами 7"/>
          <p:cNvSpPr/>
          <p:nvPr userDrawn="1"/>
        </p:nvSpPr>
        <p:spPr>
          <a:xfrm>
            <a:off x="285720" y="142852"/>
            <a:ext cx="8572560" cy="6500858"/>
          </a:xfrm>
          <a:prstGeom prst="round2DiagRect">
            <a:avLst>
              <a:gd name="adj1" fmla="val 13346"/>
              <a:gd name="adj2" fmla="val 0"/>
            </a:avLst>
          </a:prstGeom>
          <a:noFill/>
          <a:ln>
            <a:solidFill>
              <a:srgbClr val="00B0F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0_4a40d_5322024a_XL.png"/>
          <p:cNvPicPr>
            <a:picLocks noChangeAspect="1"/>
          </p:cNvPicPr>
          <p:nvPr userDrawn="1"/>
        </p:nvPicPr>
        <p:blipFill>
          <a:blip r:embed="rId14" cstate="screen"/>
          <a:stretch>
            <a:fillRect/>
          </a:stretch>
        </p:blipFill>
        <p:spPr>
          <a:xfrm>
            <a:off x="0" y="0"/>
            <a:ext cx="1928794" cy="204038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DCCBC-5623-4341-AC3B-369011664F9D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33982-C447-4E68-BFD8-059414385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newsprom.ru/news/Sport/165745.html" TargetMode="External"/><Relationship Id="rId13" Type="http://schemas.openxmlformats.org/officeDocument/2006/relationships/hyperlink" Target="http://www.torrentshunt.ru/torrent236391http:/isport.ua/newsarc/page948/" TargetMode="External"/><Relationship Id="rId3" Type="http://schemas.openxmlformats.org/officeDocument/2006/relationships/hyperlink" Target="http://www.allgrafica.ru/photoshop/ramki/27889-zametel.html" TargetMode="External"/><Relationship Id="rId7" Type="http://schemas.openxmlformats.org/officeDocument/2006/relationships/hyperlink" Target="http://sibdepo.ru/index.php?newsid=10238" TargetMode="External"/><Relationship Id="rId12" Type="http://schemas.openxmlformats.org/officeDocument/2006/relationships/hyperlink" Target="http://stadiums.at.ua/news/346" TargetMode="External"/><Relationship Id="rId2" Type="http://schemas.openxmlformats.org/officeDocument/2006/relationships/hyperlink" Target="http://www.ski.ru/static/355/4_36046.html" TargetMode="External"/><Relationship Id="rId16" Type="http://schemas.openxmlformats.org/officeDocument/2006/relationships/hyperlink" Target="http://www.deafnet.ru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vsekommentarii.com/news/2012/11/09/7625411.htm" TargetMode="External"/><Relationship Id="rId11" Type="http://schemas.openxmlformats.org/officeDocument/2006/relationships/hyperlink" Target="http://www.ugramegasport.ru/objects/czvs/http:/kredit-for-you.ru/?ru=rs&amp;re" TargetMode="External"/><Relationship Id="rId5" Type="http://schemas.openxmlformats.org/officeDocument/2006/relationships/hyperlink" Target="http://www.medaudio.ru/articles/245.htm" TargetMode="External"/><Relationship Id="rId15" Type="http://schemas.openxmlformats.org/officeDocument/2006/relationships/hyperlink" Target="http://udachno-w6.ru/video/alpinizm/smotret-pochti-kak-tr0n-obzor-mod" TargetMode="External"/><Relationship Id="rId10" Type="http://schemas.openxmlformats.org/officeDocument/2006/relationships/hyperlink" Target="http://www.ugramegasport.ru/objects/czvs/" TargetMode="External"/><Relationship Id="rId4" Type="http://schemas.openxmlformats.org/officeDocument/2006/relationships/hyperlink" Target="http://arhangel-ok.ru/load/grafika_dlja_sajtov/fajl_snezhinki_3/8-1-0-314" TargetMode="External"/><Relationship Id="rId9" Type="http://schemas.openxmlformats.org/officeDocument/2006/relationships/hyperlink" Target="http://curiosite.ru/places/21841-biatlonnyy-tsentr.html" TargetMode="External"/><Relationship Id="rId14" Type="http://schemas.openxmlformats.org/officeDocument/2006/relationships/hyperlink" Target="http://www.mirbonus.ru/snoubord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420888"/>
            <a:ext cx="6408712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4900" b="1" dirty="0" smtClean="0"/>
              <a:t>Ханты-Мансийск встречает</a:t>
            </a:r>
            <a:br>
              <a:rPr lang="ru-RU" sz="4900" b="1" dirty="0" smtClean="0"/>
            </a:br>
            <a:r>
              <a:rPr lang="ru-RU" sz="4900" b="1" dirty="0" err="1" smtClean="0"/>
              <a:t>Сурдоолимпиаду</a:t>
            </a:r>
            <a:r>
              <a:rPr lang="ru-RU" sz="4900" b="1" dirty="0" smtClean="0"/>
              <a:t> – 2015</a:t>
            </a:r>
            <a:br>
              <a:rPr lang="ru-RU" sz="4900" b="1" dirty="0" smtClean="0"/>
            </a:br>
            <a:endParaRPr lang="ru-RU" sz="4900" b="1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3059832" y="4365104"/>
            <a:ext cx="4424536" cy="1777752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Автор презентации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Корчагина Людмила Фёдоровна   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учитель начальных классов                          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МБОУ СОШ № 6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г. Ханты- </a:t>
            </a:r>
            <a:r>
              <a:rPr lang="ru-RU" i="1" dirty="0" err="1" smtClean="0">
                <a:solidFill>
                  <a:schemeClr val="tx1"/>
                </a:solidFill>
              </a:rPr>
              <a:t>Мансийск</a:t>
            </a:r>
            <a:endParaRPr lang="ru-RU" i="1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1\Desktop\олимпиада\pic02207_00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5536" y="4221088"/>
            <a:ext cx="2360610" cy="1872208"/>
          </a:xfrm>
          <a:prstGeom prst="rect">
            <a:avLst/>
          </a:prstGeom>
          <a:noFill/>
        </p:spPr>
      </p:pic>
      <p:pic>
        <p:nvPicPr>
          <p:cNvPr id="1027" name="Picture 3" descr="C:\Users\1\Desktop\олимпиада\pic02839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535936" y="188640"/>
            <a:ext cx="2250250" cy="1800200"/>
          </a:xfrm>
          <a:prstGeom prst="rect">
            <a:avLst/>
          </a:prstGeom>
          <a:noFill/>
        </p:spPr>
      </p:pic>
      <p:pic>
        <p:nvPicPr>
          <p:cNvPr id="1029" name="Picture 5" descr="C:\Users\1\Desktop\олимпиада\талисман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39552" y="332656"/>
            <a:ext cx="1937482" cy="15841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71604" y="332656"/>
            <a:ext cx="5715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Шаблон «Зима»</a:t>
            </a:r>
          </a:p>
          <a:p>
            <a:pPr algn="ctr"/>
            <a:r>
              <a:rPr lang="ru-RU" dirty="0" smtClean="0"/>
              <a:t>автор </a:t>
            </a:r>
            <a:r>
              <a:rPr lang="ru-RU" b="1" dirty="0" smtClean="0"/>
              <a:t>Коровина Ирина Николаевна</a:t>
            </a:r>
          </a:p>
          <a:p>
            <a:pPr algn="ctr"/>
            <a:r>
              <a:rPr lang="ru-RU" dirty="0"/>
              <a:t>у</a:t>
            </a:r>
            <a:r>
              <a:rPr lang="ru-RU" dirty="0" smtClean="0"/>
              <a:t>читель начальных классов</a:t>
            </a:r>
          </a:p>
          <a:p>
            <a:pPr algn="ctr"/>
            <a:r>
              <a:rPr lang="ru-RU" dirty="0" smtClean="0"/>
              <a:t>МБОУ «СОШ №9» г.Сафоново Смоленской области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628800"/>
            <a:ext cx="84969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Использованы ресурсы:</a:t>
            </a:r>
            <a:r>
              <a:rPr lang="en-US" dirty="0" smtClean="0">
                <a:hlinkClick r:id="rId2"/>
              </a:rPr>
              <a:t>http://www.ski.ru/static/355/4_36046.html</a:t>
            </a:r>
            <a:endParaRPr lang="ru-RU" dirty="0" smtClean="0"/>
          </a:p>
          <a:p>
            <a:r>
              <a:rPr lang="ru-RU" u="sng" dirty="0">
                <a:hlinkClick r:id="rId3"/>
              </a:rPr>
              <a:t>http://www.allgrafica.ru/photoshop/ramki/27889-zametel.html</a:t>
            </a:r>
            <a:endParaRPr lang="ru-RU" dirty="0"/>
          </a:p>
          <a:p>
            <a:r>
              <a:rPr lang="ru-RU" dirty="0">
                <a:hlinkClick r:id="rId4"/>
              </a:rPr>
              <a:t>http://</a:t>
            </a:r>
            <a:r>
              <a:rPr lang="ru-RU" dirty="0" smtClean="0">
                <a:hlinkClick r:id="rId4"/>
              </a:rPr>
              <a:t>arhangel-ok.ru/load/grafika_dlja_sajtov/fajl_snezhinki_3/8-1-0-314</a:t>
            </a:r>
            <a:endParaRPr lang="ru-RU" dirty="0" smtClean="0"/>
          </a:p>
          <a:p>
            <a:r>
              <a:rPr lang="ru-RU" dirty="0" smtClean="0">
                <a:hlinkClick r:id="rId5"/>
              </a:rPr>
              <a:t>http://www.medaudio.ru/articles/245.htm</a:t>
            </a:r>
            <a:r>
              <a:rPr lang="ru-RU" dirty="0" smtClean="0"/>
              <a:t> </a:t>
            </a:r>
            <a:r>
              <a:rPr lang="en-US" dirty="0" smtClean="0">
                <a:hlinkClick r:id="rId6"/>
              </a:rPr>
              <a:t>http://vsekommentarii.com/news/2012/11/09/7625411.htm</a:t>
            </a:r>
            <a:endParaRPr lang="ru-RU" dirty="0"/>
          </a:p>
          <a:p>
            <a:r>
              <a:rPr lang="ru-RU" dirty="0" smtClean="0">
                <a:hlinkClick r:id="rId7"/>
              </a:rPr>
              <a:t>http://sibdepo.ru/index.php?newsid=10238</a:t>
            </a:r>
            <a:endParaRPr lang="ru-RU" dirty="0" smtClean="0"/>
          </a:p>
          <a:p>
            <a:r>
              <a:rPr lang="ru-RU" dirty="0" smtClean="0">
                <a:hlinkClick r:id="rId8"/>
              </a:rPr>
              <a:t>http://newsprom.ru/news/Sport/165745.html</a:t>
            </a:r>
            <a:r>
              <a:rPr lang="en-US" dirty="0" smtClean="0">
                <a:hlinkClick r:id="rId9"/>
              </a:rPr>
              <a:t> http://curiosite.ru/places/21841-biatlonnyy-tsentr.html</a:t>
            </a:r>
            <a:r>
              <a:rPr lang="ru-RU" dirty="0" smtClean="0">
                <a:hlinkClick r:id="rId10"/>
              </a:rPr>
              <a:t> АУ </a:t>
            </a:r>
            <a:r>
              <a:rPr lang="ru-RU" dirty="0" smtClean="0">
                <a:hlinkClick r:id="rId11"/>
              </a:rPr>
              <a:t>http://www.ugramegasport.ru/objects/czvs/</a:t>
            </a:r>
            <a:r>
              <a:rPr lang="en-US" dirty="0" smtClean="0">
                <a:hlinkClick r:id="rId11"/>
              </a:rPr>
              <a:t>http://kredit-for-you.ru/?ru=rs&amp;re</a:t>
            </a:r>
            <a:endParaRPr lang="ru-RU" dirty="0" smtClean="0"/>
          </a:p>
          <a:p>
            <a:r>
              <a:rPr lang="ru-RU" dirty="0" smtClean="0">
                <a:hlinkClick r:id="rId12"/>
              </a:rPr>
              <a:t>http://stadiums.at.ua/news/346</a:t>
            </a:r>
            <a:endParaRPr lang="ru-RU" dirty="0" smtClean="0"/>
          </a:p>
          <a:p>
            <a:r>
              <a:rPr lang="en-US" dirty="0" smtClean="0">
                <a:hlinkClick r:id="rId13"/>
              </a:rPr>
              <a:t>http://www.torrentshunt.ru/torrent236391http://isport.ua/newsarc/page948/</a:t>
            </a:r>
            <a:endParaRPr lang="ru-RU" dirty="0" smtClean="0"/>
          </a:p>
          <a:p>
            <a:r>
              <a:rPr lang="en-US" dirty="0" smtClean="0">
                <a:hlinkClick r:id="rId14"/>
              </a:rPr>
              <a:t>http://www.mirbonus.ru/snoubord/</a:t>
            </a:r>
            <a:endParaRPr lang="ru-RU" dirty="0" smtClean="0"/>
          </a:p>
          <a:p>
            <a:r>
              <a:rPr lang="en-US" dirty="0" smtClean="0">
                <a:hlinkClick r:id="rId15"/>
              </a:rPr>
              <a:t>http://udachno-w6.ru/video/alpinizm/smotret-pochti-kak-tr0n-obzor-mod</a:t>
            </a:r>
            <a:r>
              <a:rPr lang="ru-RU" dirty="0" smtClean="0"/>
              <a:t> </a:t>
            </a:r>
            <a:r>
              <a:rPr lang="en-US" dirty="0" smtClean="0">
                <a:hlinkClick r:id="rId16"/>
              </a:rPr>
              <a:t>www.deafnet.ru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 </a:t>
            </a:r>
            <a:r>
              <a:rPr lang="ru-RU" sz="3100" dirty="0" smtClean="0"/>
              <a:t>Очень символично, что талисманом 18-й зимней </a:t>
            </a:r>
            <a:r>
              <a:rPr lang="ru-RU" sz="3100" dirty="0" err="1" smtClean="0"/>
              <a:t>Сурдлимпиады</a:t>
            </a:r>
            <a:r>
              <a:rPr lang="ru-RU" sz="3100" dirty="0" smtClean="0"/>
              <a:t> стал мамонтенок – животное, которое является визитной карточкой Севера.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26627" name="Picture 3" descr="C:\Users\1\Desktop\олимпиада\талисман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971600" y="1340768"/>
            <a:ext cx="6552728" cy="5242183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892480" cy="1800200"/>
          </a:xfrm>
        </p:spPr>
        <p:txBody>
          <a:bodyPr>
            <a:noAutofit/>
          </a:bodyPr>
          <a:lstStyle/>
          <a:p>
            <a:r>
              <a:rPr lang="ru-RU" sz="2800" dirty="0" smtClean="0"/>
              <a:t> Мамонтенок олицетворяет собой всю природную мощь и красоту края. Немного шаловливый, но искренний взгляд мамонтенка символизирует не только хрустальную чистоту рек и озер Восточной Сибири, но и открытость русской души.</a:t>
            </a:r>
            <a:endParaRPr lang="ru-RU" sz="2800" dirty="0"/>
          </a:p>
        </p:txBody>
      </p:sp>
      <p:pic>
        <p:nvPicPr>
          <p:cNvPr id="13314" name="Picture 2" descr="C:\Users\1\Desktop\808079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5536" y="2492896"/>
            <a:ext cx="8496944" cy="41450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Логотипом  игр стала человеческая ладонь. </a:t>
            </a:r>
            <a:br>
              <a:rPr lang="ru-RU" sz="2800" dirty="0" smtClean="0"/>
            </a:br>
            <a:r>
              <a:rPr lang="ru-RU" sz="2800" dirty="0" smtClean="0"/>
              <a:t>Ладонь – неотъемлемая часть в общении слабослышащих людей. Она  изображена в виде птицы тетерев. </a:t>
            </a:r>
            <a:r>
              <a:rPr lang="ru-RU" sz="2800" b="1" dirty="0" smtClean="0"/>
              <a:t>Тетерев - </a:t>
            </a:r>
            <a:r>
              <a:rPr lang="ru-RU" sz="2800" dirty="0" smtClean="0"/>
              <a:t>птица, символизирующая богатство </a:t>
            </a:r>
            <a:r>
              <a:rPr lang="ru-RU" sz="2800" dirty="0" err="1" smtClean="0"/>
              <a:t>югорской</a:t>
            </a:r>
            <a:r>
              <a:rPr lang="ru-RU" sz="2800" dirty="0" smtClean="0"/>
              <a:t> культуры.</a:t>
            </a:r>
            <a:endParaRPr lang="ru-RU" sz="2800" dirty="0"/>
          </a:p>
        </p:txBody>
      </p:sp>
      <p:pic>
        <p:nvPicPr>
          <p:cNvPr id="27650" name="Picture 2" descr="C:\Users\1\Desktop\олимпиада\pic02839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763688" y="2420888"/>
            <a:ext cx="5184576" cy="414766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Autofit/>
          </a:bodyPr>
          <a:lstStyle/>
          <a:p>
            <a:r>
              <a:rPr lang="ru-RU" sz="2800" dirty="0" smtClean="0"/>
              <a:t>  Общий колорит этого логотипа выполнен в цветах флага </a:t>
            </a:r>
            <a:r>
              <a:rPr lang="ru-RU" sz="2800" dirty="0" err="1" smtClean="0"/>
              <a:t>Югры</a:t>
            </a:r>
            <a:r>
              <a:rPr lang="ru-RU" sz="2800" dirty="0" smtClean="0"/>
              <a:t> и дополнительно отображает символ слияния двух великих сибирских рек — Оби и Иртыша . Цвет подобран не случайно: красно-оранжевый означает энергичность и движение, а синий и фиолетовый – стойкость. </a:t>
            </a:r>
            <a:endParaRPr lang="ru-RU" sz="28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899592" y="2420888"/>
            <a:ext cx="7787208" cy="3705275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8" name="Picture 2" descr="C:\Users\1\Desktop\олимпиада\pic0283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28596" y="2500306"/>
            <a:ext cx="5166574" cy="4133259"/>
          </a:xfrm>
          <a:prstGeom prst="rect">
            <a:avLst/>
          </a:prstGeom>
          <a:noFill/>
        </p:spPr>
      </p:pic>
      <p:pic>
        <p:nvPicPr>
          <p:cNvPr id="5" name="Picture 7" descr="C:\Users\1\Desktop\images (2)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348354" y="3068960"/>
            <a:ext cx="3363598" cy="314612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2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Сурдлимпийских</a:t>
            </a:r>
            <a:r>
              <a:rPr lang="ru-RU" dirty="0" smtClean="0"/>
              <a:t> играх 2015 года в Ханты-Мансийске планируют принять участие свыше  1000 слабослышащих и глухих спортсменов более чем из 30 стран мира. Волонтёры из</a:t>
            </a:r>
          </a:p>
          <a:p>
            <a:pPr>
              <a:buNone/>
            </a:pPr>
            <a:r>
              <a:rPr lang="ru-RU" dirty="0" smtClean="0"/>
              <a:t>    разных городов</a:t>
            </a:r>
          </a:p>
          <a:p>
            <a:pPr>
              <a:buNone/>
            </a:pPr>
            <a:r>
              <a:rPr lang="ru-RU" dirty="0" smtClean="0"/>
              <a:t>    изучают</a:t>
            </a:r>
          </a:p>
          <a:p>
            <a:pPr>
              <a:buNone/>
            </a:pPr>
            <a:r>
              <a:rPr lang="ru-RU" dirty="0" smtClean="0"/>
              <a:t>    язык жестов</a:t>
            </a:r>
          </a:p>
        </p:txBody>
      </p:sp>
      <p:pic>
        <p:nvPicPr>
          <p:cNvPr id="20482" name="Picture 2" descr="C:\Users\1\Desktop\IMG_7873-720x47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067944" y="3572416"/>
            <a:ext cx="4512278" cy="300191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 </a:t>
            </a:r>
            <a:r>
              <a:rPr lang="ru-RU" sz="2700" dirty="0" smtClean="0"/>
              <a:t>За путёвки на эти соревнования боролись и </a:t>
            </a:r>
            <a:r>
              <a:rPr lang="ru-RU" sz="2700" dirty="0" err="1" smtClean="0"/>
              <a:t>югорские</a:t>
            </a:r>
            <a:r>
              <a:rPr lang="ru-RU" sz="2700" dirty="0" smtClean="0"/>
              <a:t> спортсмены: </a:t>
            </a:r>
            <a:r>
              <a:rPr lang="ru-RU" sz="2700" dirty="0" err="1" smtClean="0"/>
              <a:t>сноубордистка</a:t>
            </a:r>
            <a:r>
              <a:rPr lang="ru-RU" sz="2700" dirty="0" smtClean="0"/>
              <a:t> Мария </a:t>
            </a:r>
            <a:r>
              <a:rPr lang="ru-RU" sz="2700" dirty="0" err="1" smtClean="0"/>
              <a:t>Подоровская</a:t>
            </a:r>
            <a:r>
              <a:rPr lang="ru-RU" sz="2700" dirty="0" smtClean="0"/>
              <a:t> из Сургута и </a:t>
            </a:r>
            <a:r>
              <a:rPr lang="ru-RU" sz="2700" dirty="0" err="1" smtClean="0"/>
              <a:t>Ханты-Мансийские</a:t>
            </a:r>
            <a:r>
              <a:rPr lang="ru-RU" sz="2700" dirty="0" smtClean="0"/>
              <a:t> лыжники Сергей Ермилов, Алексей Грошев и Степан Кузнецов – все они в прошлом году стали чемпионами мира.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</a:t>
            </a:r>
            <a:endParaRPr lang="ru-RU" sz="3200" dirty="0"/>
          </a:p>
        </p:txBody>
      </p:sp>
      <p:pic>
        <p:nvPicPr>
          <p:cNvPr id="19458" name="Picture 2" descr="C:\Users\1\Desktop\IMG_1436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11560" y="2116181"/>
            <a:ext cx="6552728" cy="436575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Для любителей спорта </a:t>
            </a:r>
            <a:r>
              <a:rPr lang="ru-RU" dirty="0" err="1" smtClean="0"/>
              <a:t>Югры</a:t>
            </a:r>
            <a:r>
              <a:rPr lang="ru-RU" dirty="0" smtClean="0"/>
              <a:t>, России и мира представится замечательная возможность увидеть жаркие схватки спортсменов в гостеприимном Ханты-Мансийске.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C:\Users\1\Desktop\i (18)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71736" y="3786190"/>
            <a:ext cx="3997015" cy="265288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3143248"/>
            <a:ext cx="66816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414</Words>
  <Application>Microsoft Office PowerPoint</Application>
  <PresentationFormat>Экран (4:3)</PresentationFormat>
  <Paragraphs>52</Paragraphs>
  <Slides>10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Ханты-Мансийск встречает Сурдоолимпиаду – 2015 </vt:lpstr>
      <vt:lpstr> Очень символично, что талисманом 18-й зимней Сурдлимпиады стал мамонтенок – животное, которое является визитной карточкой Севера.  </vt:lpstr>
      <vt:lpstr> Мамонтенок олицетворяет собой всю природную мощь и красоту края. Немного шаловливый, но искренний взгляд мамонтенка символизирует не только хрустальную чистоту рек и озер Восточной Сибири, но и открытость русской души.</vt:lpstr>
      <vt:lpstr>Логотипом  игр стала человеческая ладонь.  Ладонь – неотъемлемая часть в общении слабослышащих людей. Она  изображена в виде птицы тетерев. Тетерев - птица, символизирующая богатство югорской культуры.</vt:lpstr>
      <vt:lpstr>  Общий колорит этого логотипа выполнен в цветах флага Югры и дополнительно отображает символ слияния двух великих сибирских рек — Оби и Иртыша . Цвет подобран не случайно: красно-оранжевый означает энергичность и движение, а синий и фиолетовый – стойкость. </vt:lpstr>
      <vt:lpstr>Слайд 6</vt:lpstr>
      <vt:lpstr> За путёвки на эти соревнования боролись и югорские спортсмены: сноубордистка Мария Подоровская из Сургута и Ханты-Мансийские лыжники Сергей Ермилов, Алексей Грошев и Степан Кузнецов – все они в прошлом году стали чемпионами мира.  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Корчагина Людмила Фёдоровна</dc:creator>
  <cp:keywords>Сурдоолимпиада</cp:keywords>
  <cp:lastModifiedBy>1</cp:lastModifiedBy>
  <cp:revision>42</cp:revision>
  <dcterms:created xsi:type="dcterms:W3CDTF">2013-01-18T18:17:53Z</dcterms:created>
  <dcterms:modified xsi:type="dcterms:W3CDTF">2014-11-22T19:35:56Z</dcterms:modified>
  <cp:contentStatus>Сурдоолимпиада 2015</cp:contentStatus>
</cp:coreProperties>
</file>