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1" r:id="rId3"/>
    <p:sldId id="258" r:id="rId4"/>
    <p:sldId id="260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44AFE-B9C9-4F11-B283-E9D7569FD3FB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2258-517D-4A5A-8592-DCE587F1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048C-C13C-46AA-AB24-8A11479B92DA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C2DB-C08A-421F-8AF8-A6345FDB0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9125-5902-43AB-A1E7-2E1282A2E657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C35F-3BB3-4ED8-97AE-7F24FFD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5FC4-614F-44AC-9D38-361704E27661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93D2-50D0-4DEA-A16D-9CCB055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145C-858B-4CB6-BDD5-40E3608B68C1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EE55-2D82-444E-91B0-0618FC69F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2179-364C-468E-B22C-F959CB593B1F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3223-598E-44E0-A1ED-440528794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759D-FF07-45CC-B147-FFA37F56DB3B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6FA2-CEF3-4D7B-8717-C6A45C3E9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0B2F-33B3-4801-B143-D1BA2DDD9068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2ADA-9F42-4AFE-93EC-3851DD740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B7ED-6995-4016-B266-024AE112A10E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EEE6-6956-4243-946D-6FF915C9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74D0-13A8-4333-AE65-06F8BFF7D407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DAB6-FDE1-410E-BCED-D818A9917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9F05-6DE3-435E-8F87-6B4474789F1D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B415-FAB7-4ED5-83CA-5ACFC5CCC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843D59-2194-4613-8F76-9E6519822CE1}" type="datetimeFigureOut">
              <a:rPr lang="en-US"/>
              <a:pPr>
                <a:defRPr/>
              </a:pPr>
              <a:t>3/9/2013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BDC00A-104C-4886-B624-0F391CB21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6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7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3080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" y="59436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Ч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удеса  из  мыла и ленточек</a:t>
            </a:r>
            <a:endParaRPr lang="ru-RU" sz="24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0" y="1371600"/>
            <a:ext cx="63246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ook Antiqua" pitchFamily="18" charset="0"/>
              </a:rPr>
              <a:t>Корзиночка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ook Antiqua" pitchFamily="18" charset="0"/>
              </a:rPr>
              <a:t>к  8  марта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+mn-lt"/>
            </a:endParaRPr>
          </a:p>
        </p:txBody>
      </p:sp>
      <p:pic>
        <p:nvPicPr>
          <p:cNvPr id="11" name="Рисунок 10" descr=" Мастер-класс: Корзиночка  МК Булавка английская, Ленты, Фарфор холодный Праздник осени. Фото 22"/>
          <p:cNvPicPr/>
          <p:nvPr/>
        </p:nvPicPr>
        <p:blipFill>
          <a:blip r:embed="rId3" cstate="print"/>
          <a:srcRect l="23136" r="27507" b="3603"/>
          <a:stretch>
            <a:fillRect/>
          </a:stretch>
        </p:blipFill>
        <p:spPr bwMode="auto">
          <a:xfrm>
            <a:off x="914400" y="3048000"/>
            <a:ext cx="2438400" cy="2667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 Плетение: Мыльные корзиночки Мыло. Фото 2"/>
          <p:cNvPicPr/>
          <p:nvPr/>
        </p:nvPicPr>
        <p:blipFill>
          <a:blip r:embed="rId4" cstate="print"/>
          <a:srcRect l="8042" t="1004" r="5245" b="3134"/>
          <a:stretch>
            <a:fillRect/>
          </a:stretch>
        </p:blipFill>
        <p:spPr bwMode="auto">
          <a:xfrm>
            <a:off x="6172200" y="609600"/>
            <a:ext cx="2362200" cy="3429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Поделка, изделие: &quot;Мыльные&quot; корзинки Ленты 8 марта"/>
          <p:cNvPicPr/>
          <p:nvPr/>
        </p:nvPicPr>
        <p:blipFill>
          <a:blip r:embed="rId5" cstate="print"/>
          <a:srcRect l="1795" t="2065" r="3049" b="2964"/>
          <a:stretch>
            <a:fillRect/>
          </a:stretch>
        </p:blipFill>
        <p:spPr bwMode="auto">
          <a:xfrm>
            <a:off x="4114800" y="3810000"/>
            <a:ext cx="2819400" cy="22098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Мастер-класс: Мастер-класс по изготовлению корзиночки из мыла Ленты. Фото 5"/>
          <p:cNvPicPr/>
          <p:nvPr/>
        </p:nvPicPr>
        <p:blipFill>
          <a:blip r:embed="rId3" cstate="print">
            <a:lum contrast="10000"/>
          </a:blip>
          <a:srcRect l="15094" r="11321" b="17021"/>
          <a:stretch>
            <a:fillRect/>
          </a:stretch>
        </p:blipFill>
        <p:spPr bwMode="auto">
          <a:xfrm>
            <a:off x="990600" y="1295400"/>
            <a:ext cx="3581400" cy="3200400"/>
          </a:xfrm>
          <a:prstGeom prst="round2DiagRect">
            <a:avLst>
              <a:gd name="adj1" fmla="val 31319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 Мастер-класс: Корзиночка  МК Булавка английская, Ленты, Фарфор холодный Праздник осени. Фото 12"/>
          <p:cNvPicPr/>
          <p:nvPr/>
        </p:nvPicPr>
        <p:blipFill>
          <a:blip r:embed="rId4" cstate="print"/>
          <a:srcRect r="7455" b="9112"/>
          <a:stretch>
            <a:fillRect/>
          </a:stretch>
        </p:blipFill>
        <p:spPr bwMode="auto">
          <a:xfrm>
            <a:off x="3886200" y="3276600"/>
            <a:ext cx="4572000" cy="25146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 rot="21269357">
            <a:off x="515427" y="688585"/>
            <a:ext cx="82342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После  того,  как  прошли  весь  круг, не  обрезая  ленты, начинаем  делать  бордюр.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Обводим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ленточку вокруг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самой ближней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 ней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булавки, </a:t>
            </a:r>
            <a:r>
              <a:rPr kumimoji="0" lang="ru-RU" sz="40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бы обворачивая ее. Также  продолжаем</a:t>
            </a:r>
            <a:r>
              <a:rPr kumimoji="0" lang="ru-RU" sz="4000" i="0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обводить вокруг каждой булавки. Можно делать 2-3 ряда бордюра 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Мастер-класс: Мастер-класс по изготовлению корзиночки из мыла Ленты. Фото 6"/>
          <p:cNvPicPr/>
          <p:nvPr/>
        </p:nvPicPr>
        <p:blipFill>
          <a:blip r:embed="rId3" cstate="print">
            <a:lum contrast="10000"/>
          </a:blip>
          <a:srcRect l="20231" r="4432" b="29299"/>
          <a:stretch>
            <a:fillRect/>
          </a:stretch>
        </p:blipFill>
        <p:spPr bwMode="auto">
          <a:xfrm>
            <a:off x="4267200" y="457200"/>
            <a:ext cx="3886200" cy="2743200"/>
          </a:xfrm>
          <a:prstGeom prst="round2DiagRect">
            <a:avLst>
              <a:gd name="adj1" fmla="val 30175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Мастер-класс: Мастер-класс по изготовлению корзиночки из мыла Ленты. Фото 7"/>
          <p:cNvPicPr/>
          <p:nvPr/>
        </p:nvPicPr>
        <p:blipFill>
          <a:blip r:embed="rId4" cstate="print"/>
          <a:srcRect l="11765" t="2632" r="21569" b="15789"/>
          <a:stretch>
            <a:fillRect/>
          </a:stretch>
        </p:blipFill>
        <p:spPr bwMode="auto">
          <a:xfrm>
            <a:off x="762000" y="3276600"/>
            <a:ext cx="3505200" cy="2971800"/>
          </a:xfrm>
          <a:prstGeom prst="round2DiagRect">
            <a:avLst>
              <a:gd name="adj1" fmla="val 32052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 Мастер-класс: Корзиночка  МК Булавка английская, Ленты, Фарфор холодный Праздник осени. Фото 15"/>
          <p:cNvPicPr/>
          <p:nvPr/>
        </p:nvPicPr>
        <p:blipFill>
          <a:blip r:embed="rId5" cstate="print">
            <a:lum bright="10000"/>
          </a:blip>
          <a:srcRect l="7712" r="21337" b="11866"/>
          <a:stretch>
            <a:fillRect/>
          </a:stretch>
        </p:blipFill>
        <p:spPr bwMode="auto">
          <a:xfrm>
            <a:off x="533400" y="685800"/>
            <a:ext cx="3505200" cy="2438400"/>
          </a:xfrm>
          <a:prstGeom prst="round2DiagRect">
            <a:avLst>
              <a:gd name="adj1" fmla="val 37340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Мастер-класс: Мастер-класс по изготовлению корзиночки из мыла Ленты. Фото 8"/>
          <p:cNvPicPr/>
          <p:nvPr/>
        </p:nvPicPr>
        <p:blipFill>
          <a:blip r:embed="rId6" cstate="print"/>
          <a:srcRect l="12520" r="6103" b="8333"/>
          <a:stretch>
            <a:fillRect/>
          </a:stretch>
        </p:blipFill>
        <p:spPr bwMode="auto">
          <a:xfrm>
            <a:off x="4419600" y="3276600"/>
            <a:ext cx="3810000" cy="28956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5" name="Rectangle 1"/>
          <p:cNvSpPr>
            <a:spLocks noChangeArrowheads="1"/>
          </p:cNvSpPr>
          <p:nvPr/>
        </p:nvSpPr>
        <p:spPr bwMode="auto">
          <a:xfrm rot="21282465">
            <a:off x="990600" y="710628"/>
            <a:ext cx="762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</a:rPr>
              <a:t>Переворачиваем и делаем так</a:t>
            </a:r>
            <a:r>
              <a:rPr kumimoji="0" lang="ru-RU" sz="4400" b="1" i="0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</a:rPr>
              <a:t> </a:t>
            </a:r>
            <a:r>
              <a:rPr kumimoji="0" lang="ru-RU" sz="44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</a:rPr>
              <a:t>же с обратной стороны</a:t>
            </a:r>
            <a:r>
              <a:rPr kumimoji="0" lang="ru-RU" sz="28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kumimoji="0" lang="ru-RU" sz="6000" b="1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 descr="Мастер-класс: Мастер-класс по изготовлению корзиночки из мыла Ленты. Фото 9"/>
          <p:cNvPicPr/>
          <p:nvPr/>
        </p:nvPicPr>
        <p:blipFill>
          <a:blip r:embed="rId3" cstate="print"/>
          <a:srcRect l="7638" r="10885" b="4437"/>
          <a:stretch>
            <a:fillRect/>
          </a:stretch>
        </p:blipFill>
        <p:spPr bwMode="auto">
          <a:xfrm>
            <a:off x="1066800" y="2438400"/>
            <a:ext cx="3429000" cy="2743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Мастер-класс: Мастер-класс по изготовлению корзиночки из мыла Ленты. Фото 10"/>
          <p:cNvPicPr/>
          <p:nvPr/>
        </p:nvPicPr>
        <p:blipFill>
          <a:blip r:embed="rId4" cstate="print"/>
          <a:srcRect l="4753" t="6353" r="9685" b="11064"/>
          <a:stretch>
            <a:fillRect/>
          </a:stretch>
        </p:blipFill>
        <p:spPr bwMode="auto">
          <a:xfrm>
            <a:off x="5029200" y="1981200"/>
            <a:ext cx="3352800" cy="25908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1" name="Rectangle 1"/>
          <p:cNvSpPr>
            <a:spLocks noChangeArrowheads="1"/>
          </p:cNvSpPr>
          <p:nvPr/>
        </p:nvSpPr>
        <p:spPr bwMode="auto">
          <a:xfrm rot="21334140">
            <a:off x="985011" y="825521"/>
            <a:ext cx="764432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</a:rPr>
              <a:t>Утопить все булавки в мыло,  закрепить  конец  ленты под бордюром  </a:t>
            </a:r>
            <a:endParaRPr kumimoji="0" lang="ru-RU" sz="6000" b="1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 descr=" Мастер-класс: Корзиночка  МК Булавка английская, Ленты, Фарфор холодный Праздник осени. Фото 20"/>
          <p:cNvPicPr/>
          <p:nvPr/>
        </p:nvPicPr>
        <p:blipFill>
          <a:blip r:embed="rId3" cstate="print">
            <a:lum bright="20000" contrast="10000"/>
          </a:blip>
          <a:srcRect l="8355" t="11441" r="14525" b="424"/>
          <a:stretch>
            <a:fillRect/>
          </a:stretch>
        </p:blipFill>
        <p:spPr bwMode="auto">
          <a:xfrm>
            <a:off x="3429000" y="2819400"/>
            <a:ext cx="5105400" cy="32004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57" name="Rectangle 1"/>
          <p:cNvSpPr>
            <a:spLocks noChangeArrowheads="1"/>
          </p:cNvSpPr>
          <p:nvPr/>
        </p:nvSpPr>
        <p:spPr bwMode="auto">
          <a:xfrm rot="21312793">
            <a:off x="1015815" y="926431"/>
            <a:ext cx="76321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Теперь делаем ручку</a:t>
            </a:r>
            <a:r>
              <a:rPr kumimoji="0" lang="ru-RU" sz="36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</a:t>
            </a:r>
            <a:endParaRPr kumimoji="0" lang="ru-RU" sz="7200" b="1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 rot="10622611" flipV="1">
            <a:off x="921232" y="1685971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</a:rPr>
              <a:t>О</a:t>
            </a:r>
            <a:r>
              <a:rPr kumimoji="0" lang="ru-RU" sz="40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</a:rPr>
              <a:t>дин конец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</a:rPr>
              <a:t> проволоки обводим  вокруг  булавки,  делаем   небольшую петельку</a:t>
            </a:r>
            <a:r>
              <a:rPr kumimoji="0" lang="ru-RU" sz="24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</a:t>
            </a:r>
            <a:r>
              <a:rPr kumimoji="0" lang="ru-RU" sz="40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 закрепляем  ручку.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Второй  конец  также  закрепляем  с  другой  стороны</a:t>
            </a:r>
            <a:endParaRPr kumimoji="0" lang="ru-RU" sz="5400" b="1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791200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 Мастер-класс: Корзиночка  МК Булавка английская, Ленты, Фарфор холодный Праздник осени. Фото 21"/>
          <p:cNvPicPr/>
          <p:nvPr/>
        </p:nvPicPr>
        <p:blipFill>
          <a:blip r:embed="rId3" cstate="print">
            <a:lum bright="20000" contrast="10000"/>
          </a:blip>
          <a:srcRect l="28406" t="3179" r="19152" b="3179"/>
          <a:stretch>
            <a:fillRect/>
          </a:stretch>
        </p:blipFill>
        <p:spPr bwMode="auto">
          <a:xfrm>
            <a:off x="1143000" y="1371600"/>
            <a:ext cx="3657600" cy="33528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5715000" y="3200400"/>
            <a:ext cx="1828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162800" y="2438400"/>
            <a:ext cx="0" cy="838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086600" y="3200400"/>
            <a:ext cx="0" cy="838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400800" y="2438400"/>
            <a:ext cx="0" cy="838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781800" y="2362200"/>
            <a:ext cx="0" cy="838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019800" y="2514600"/>
            <a:ext cx="0" cy="838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248400" y="3200400"/>
            <a:ext cx="0" cy="838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705600" y="3276600"/>
            <a:ext cx="0" cy="838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7162800" y="3124200"/>
            <a:ext cx="838200" cy="670383"/>
          </a:xfrm>
          <a:custGeom>
            <a:avLst/>
            <a:gdLst>
              <a:gd name="connsiteX0" fmla="*/ 11723 w 539262"/>
              <a:gd name="connsiteY0" fmla="*/ 447645 h 670383"/>
              <a:gd name="connsiteX1" fmla="*/ 35169 w 539262"/>
              <a:gd name="connsiteY1" fmla="*/ 482814 h 670383"/>
              <a:gd name="connsiteX2" fmla="*/ 82062 w 539262"/>
              <a:gd name="connsiteY2" fmla="*/ 576599 h 670383"/>
              <a:gd name="connsiteX3" fmla="*/ 93785 w 539262"/>
              <a:gd name="connsiteY3" fmla="*/ 611768 h 670383"/>
              <a:gd name="connsiteX4" fmla="*/ 222738 w 539262"/>
              <a:gd name="connsiteY4" fmla="*/ 670383 h 670383"/>
              <a:gd name="connsiteX5" fmla="*/ 433754 w 539262"/>
              <a:gd name="connsiteY5" fmla="*/ 658660 h 670383"/>
              <a:gd name="connsiteX6" fmla="*/ 480646 w 539262"/>
              <a:gd name="connsiteY6" fmla="*/ 600045 h 670383"/>
              <a:gd name="connsiteX7" fmla="*/ 504092 w 539262"/>
              <a:gd name="connsiteY7" fmla="*/ 564875 h 670383"/>
              <a:gd name="connsiteX8" fmla="*/ 539262 w 539262"/>
              <a:gd name="connsiteY8" fmla="*/ 506260 h 670383"/>
              <a:gd name="connsiteX9" fmla="*/ 527538 w 539262"/>
              <a:gd name="connsiteY9" fmla="*/ 236629 h 670383"/>
              <a:gd name="connsiteX10" fmla="*/ 515815 w 539262"/>
              <a:gd name="connsiteY10" fmla="*/ 201460 h 670383"/>
              <a:gd name="connsiteX11" fmla="*/ 445477 w 539262"/>
              <a:gd name="connsiteY11" fmla="*/ 142845 h 670383"/>
              <a:gd name="connsiteX12" fmla="*/ 363415 w 539262"/>
              <a:gd name="connsiteY12" fmla="*/ 84229 h 670383"/>
              <a:gd name="connsiteX13" fmla="*/ 328246 w 539262"/>
              <a:gd name="connsiteY13" fmla="*/ 72506 h 670383"/>
              <a:gd name="connsiteX14" fmla="*/ 257908 w 539262"/>
              <a:gd name="connsiteY14" fmla="*/ 84229 h 670383"/>
              <a:gd name="connsiteX15" fmla="*/ 222738 w 539262"/>
              <a:gd name="connsiteY15" fmla="*/ 95952 h 670383"/>
              <a:gd name="connsiteX16" fmla="*/ 152400 w 539262"/>
              <a:gd name="connsiteY16" fmla="*/ 72506 h 670383"/>
              <a:gd name="connsiteX17" fmla="*/ 117231 w 539262"/>
              <a:gd name="connsiteY17" fmla="*/ 60783 h 670383"/>
              <a:gd name="connsiteX18" fmla="*/ 46892 w 539262"/>
              <a:gd name="connsiteY18" fmla="*/ 25614 h 670383"/>
              <a:gd name="connsiteX19" fmla="*/ 0 w 539262"/>
              <a:gd name="connsiteY19" fmla="*/ 2168 h 67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9262" h="670383">
                <a:moveTo>
                  <a:pt x="11723" y="447645"/>
                </a:moveTo>
                <a:cubicBezTo>
                  <a:pt x="19538" y="459368"/>
                  <a:pt x="29447" y="469939"/>
                  <a:pt x="35169" y="482814"/>
                </a:cubicBezTo>
                <a:cubicBezTo>
                  <a:pt x="78275" y="579803"/>
                  <a:pt x="33910" y="528447"/>
                  <a:pt x="82062" y="576599"/>
                </a:cubicBezTo>
                <a:cubicBezTo>
                  <a:pt x="85970" y="588322"/>
                  <a:pt x="85047" y="603030"/>
                  <a:pt x="93785" y="611768"/>
                </a:cubicBezTo>
                <a:cubicBezTo>
                  <a:pt x="144486" y="662469"/>
                  <a:pt x="162100" y="658255"/>
                  <a:pt x="222738" y="670383"/>
                </a:cubicBezTo>
                <a:cubicBezTo>
                  <a:pt x="293077" y="666475"/>
                  <a:pt x="364015" y="668623"/>
                  <a:pt x="433754" y="658660"/>
                </a:cubicBezTo>
                <a:cubicBezTo>
                  <a:pt x="476318" y="652580"/>
                  <a:pt x="467000" y="627338"/>
                  <a:pt x="480646" y="600045"/>
                </a:cubicBezTo>
                <a:cubicBezTo>
                  <a:pt x="486947" y="587443"/>
                  <a:pt x="497791" y="577477"/>
                  <a:pt x="504092" y="564875"/>
                </a:cubicBezTo>
                <a:cubicBezTo>
                  <a:pt x="534527" y="504004"/>
                  <a:pt x="493466" y="552054"/>
                  <a:pt x="539262" y="506260"/>
                </a:cubicBezTo>
                <a:cubicBezTo>
                  <a:pt x="535354" y="416383"/>
                  <a:pt x="534438" y="326326"/>
                  <a:pt x="527538" y="236629"/>
                </a:cubicBezTo>
                <a:cubicBezTo>
                  <a:pt x="526590" y="224308"/>
                  <a:pt x="522670" y="211742"/>
                  <a:pt x="515815" y="201460"/>
                </a:cubicBezTo>
                <a:cubicBezTo>
                  <a:pt x="497762" y="174381"/>
                  <a:pt x="471428" y="160145"/>
                  <a:pt x="445477" y="142845"/>
                </a:cubicBezTo>
                <a:cubicBezTo>
                  <a:pt x="425939" y="84229"/>
                  <a:pt x="445477" y="111583"/>
                  <a:pt x="363415" y="84229"/>
                </a:cubicBezTo>
                <a:lnTo>
                  <a:pt x="328246" y="72506"/>
                </a:lnTo>
                <a:cubicBezTo>
                  <a:pt x="304800" y="76414"/>
                  <a:pt x="281111" y="79073"/>
                  <a:pt x="257908" y="84229"/>
                </a:cubicBezTo>
                <a:cubicBezTo>
                  <a:pt x="245845" y="86910"/>
                  <a:pt x="235020" y="97317"/>
                  <a:pt x="222738" y="95952"/>
                </a:cubicBezTo>
                <a:cubicBezTo>
                  <a:pt x="198175" y="93223"/>
                  <a:pt x="175846" y="80321"/>
                  <a:pt x="152400" y="72506"/>
                </a:cubicBezTo>
                <a:cubicBezTo>
                  <a:pt x="140677" y="68598"/>
                  <a:pt x="127513" y="67638"/>
                  <a:pt x="117231" y="60783"/>
                </a:cubicBezTo>
                <a:cubicBezTo>
                  <a:pt x="71780" y="30482"/>
                  <a:pt x="95428" y="41792"/>
                  <a:pt x="46892" y="25614"/>
                </a:cubicBezTo>
                <a:cubicBezTo>
                  <a:pt x="8472" y="0"/>
                  <a:pt x="25812" y="2168"/>
                  <a:pt x="0" y="2168"/>
                </a:cubicBezTo>
              </a:path>
            </a:pathLst>
          </a:cu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0" idx="6"/>
          </p:cNvCxnSpPr>
          <p:nvPr/>
        </p:nvCxnSpPr>
        <p:spPr>
          <a:xfrm flipV="1">
            <a:off x="7543800" y="2819400"/>
            <a:ext cx="0" cy="838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5378912" y="2410565"/>
            <a:ext cx="1819057" cy="1622173"/>
          </a:xfrm>
          <a:custGeom>
            <a:avLst/>
            <a:gdLst>
              <a:gd name="connsiteX0" fmla="*/ 1819057 w 1819057"/>
              <a:gd name="connsiteY0" fmla="*/ 719497 h 1622173"/>
              <a:gd name="connsiteX1" fmla="*/ 1736996 w 1819057"/>
              <a:gd name="connsiteY1" fmla="*/ 637435 h 1622173"/>
              <a:gd name="connsiteX2" fmla="*/ 1713550 w 1819057"/>
              <a:gd name="connsiteY2" fmla="*/ 590543 h 1622173"/>
              <a:gd name="connsiteX3" fmla="*/ 1690103 w 1819057"/>
              <a:gd name="connsiteY3" fmla="*/ 520204 h 1622173"/>
              <a:gd name="connsiteX4" fmla="*/ 1654934 w 1819057"/>
              <a:gd name="connsiteY4" fmla="*/ 414697 h 1622173"/>
              <a:gd name="connsiteX5" fmla="*/ 1596319 w 1819057"/>
              <a:gd name="connsiteY5" fmla="*/ 309189 h 1622173"/>
              <a:gd name="connsiteX6" fmla="*/ 1572873 w 1819057"/>
              <a:gd name="connsiteY6" fmla="*/ 274020 h 1622173"/>
              <a:gd name="connsiteX7" fmla="*/ 1561150 w 1819057"/>
              <a:gd name="connsiteY7" fmla="*/ 238850 h 1622173"/>
              <a:gd name="connsiteX8" fmla="*/ 1537703 w 1819057"/>
              <a:gd name="connsiteY8" fmla="*/ 215404 h 1622173"/>
              <a:gd name="connsiteX9" fmla="*/ 1502534 w 1819057"/>
              <a:gd name="connsiteY9" fmla="*/ 133343 h 1622173"/>
              <a:gd name="connsiteX10" fmla="*/ 1420473 w 1819057"/>
              <a:gd name="connsiteY10" fmla="*/ 86450 h 1622173"/>
              <a:gd name="connsiteX11" fmla="*/ 1350134 w 1819057"/>
              <a:gd name="connsiteY11" fmla="*/ 63004 h 1622173"/>
              <a:gd name="connsiteX12" fmla="*/ 1221180 w 1819057"/>
              <a:gd name="connsiteY12" fmla="*/ 39558 h 1622173"/>
              <a:gd name="connsiteX13" fmla="*/ 998442 w 1819057"/>
              <a:gd name="connsiteY13" fmla="*/ 4389 h 1622173"/>
              <a:gd name="connsiteX14" fmla="*/ 834319 w 1819057"/>
              <a:gd name="connsiteY14" fmla="*/ 16112 h 1622173"/>
              <a:gd name="connsiteX15" fmla="*/ 763980 w 1819057"/>
              <a:gd name="connsiteY15" fmla="*/ 39558 h 1622173"/>
              <a:gd name="connsiteX16" fmla="*/ 728811 w 1819057"/>
              <a:gd name="connsiteY16" fmla="*/ 51281 h 1622173"/>
              <a:gd name="connsiteX17" fmla="*/ 705365 w 1819057"/>
              <a:gd name="connsiteY17" fmla="*/ 86450 h 1622173"/>
              <a:gd name="connsiteX18" fmla="*/ 635026 w 1819057"/>
              <a:gd name="connsiteY18" fmla="*/ 133343 h 1622173"/>
              <a:gd name="connsiteX19" fmla="*/ 611580 w 1819057"/>
              <a:gd name="connsiteY19" fmla="*/ 168512 h 1622173"/>
              <a:gd name="connsiteX20" fmla="*/ 599857 w 1819057"/>
              <a:gd name="connsiteY20" fmla="*/ 215404 h 1622173"/>
              <a:gd name="connsiteX21" fmla="*/ 576411 w 1819057"/>
              <a:gd name="connsiteY21" fmla="*/ 402973 h 1622173"/>
              <a:gd name="connsiteX22" fmla="*/ 552965 w 1819057"/>
              <a:gd name="connsiteY22" fmla="*/ 531927 h 1622173"/>
              <a:gd name="connsiteX23" fmla="*/ 517796 w 1819057"/>
              <a:gd name="connsiteY23" fmla="*/ 672604 h 1622173"/>
              <a:gd name="connsiteX24" fmla="*/ 506073 w 1819057"/>
              <a:gd name="connsiteY24" fmla="*/ 707773 h 1622173"/>
              <a:gd name="connsiteX25" fmla="*/ 482626 w 1819057"/>
              <a:gd name="connsiteY25" fmla="*/ 742943 h 1622173"/>
              <a:gd name="connsiteX26" fmla="*/ 424011 w 1819057"/>
              <a:gd name="connsiteY26" fmla="*/ 848450 h 1622173"/>
              <a:gd name="connsiteX27" fmla="*/ 388842 w 1819057"/>
              <a:gd name="connsiteY27" fmla="*/ 860173 h 1622173"/>
              <a:gd name="connsiteX28" fmla="*/ 295057 w 1819057"/>
              <a:gd name="connsiteY28" fmla="*/ 907066 h 1622173"/>
              <a:gd name="connsiteX29" fmla="*/ 295057 w 1819057"/>
              <a:gd name="connsiteY29" fmla="*/ 907066 h 1622173"/>
              <a:gd name="connsiteX30" fmla="*/ 224719 w 1819057"/>
              <a:gd name="connsiteY30" fmla="*/ 953958 h 1622173"/>
              <a:gd name="connsiteX31" fmla="*/ 189550 w 1819057"/>
              <a:gd name="connsiteY31" fmla="*/ 977404 h 1622173"/>
              <a:gd name="connsiteX32" fmla="*/ 154380 w 1819057"/>
              <a:gd name="connsiteY32" fmla="*/ 989127 h 1622173"/>
              <a:gd name="connsiteX33" fmla="*/ 72319 w 1819057"/>
              <a:gd name="connsiteY33" fmla="*/ 1071189 h 1622173"/>
              <a:gd name="connsiteX34" fmla="*/ 37150 w 1819057"/>
              <a:gd name="connsiteY34" fmla="*/ 1176697 h 1622173"/>
              <a:gd name="connsiteX35" fmla="*/ 25426 w 1819057"/>
              <a:gd name="connsiteY35" fmla="*/ 1211866 h 1622173"/>
              <a:gd name="connsiteX36" fmla="*/ 25426 w 1819057"/>
              <a:gd name="connsiteY36" fmla="*/ 1563558 h 1622173"/>
              <a:gd name="connsiteX37" fmla="*/ 48873 w 1819057"/>
              <a:gd name="connsiteY37" fmla="*/ 1598727 h 1622173"/>
              <a:gd name="connsiteX38" fmla="*/ 84042 w 1819057"/>
              <a:gd name="connsiteY38" fmla="*/ 1622173 h 1622173"/>
              <a:gd name="connsiteX39" fmla="*/ 388842 w 1819057"/>
              <a:gd name="connsiteY39" fmla="*/ 1598727 h 1622173"/>
              <a:gd name="connsiteX40" fmla="*/ 424011 w 1819057"/>
              <a:gd name="connsiteY40" fmla="*/ 1575281 h 1622173"/>
              <a:gd name="connsiteX41" fmla="*/ 459180 w 1819057"/>
              <a:gd name="connsiteY41" fmla="*/ 1563558 h 1622173"/>
              <a:gd name="connsiteX42" fmla="*/ 564688 w 1819057"/>
              <a:gd name="connsiteY42" fmla="*/ 1493220 h 1622173"/>
              <a:gd name="connsiteX43" fmla="*/ 599857 w 1819057"/>
              <a:gd name="connsiteY43" fmla="*/ 1469773 h 1622173"/>
              <a:gd name="connsiteX44" fmla="*/ 623303 w 1819057"/>
              <a:gd name="connsiteY44" fmla="*/ 1434604 h 1622173"/>
              <a:gd name="connsiteX45" fmla="*/ 646750 w 1819057"/>
              <a:gd name="connsiteY45" fmla="*/ 1364266 h 1622173"/>
              <a:gd name="connsiteX46" fmla="*/ 681919 w 1819057"/>
              <a:gd name="connsiteY46" fmla="*/ 1164973 h 1622173"/>
              <a:gd name="connsiteX47" fmla="*/ 693642 w 1819057"/>
              <a:gd name="connsiteY47" fmla="*/ 1129804 h 1622173"/>
              <a:gd name="connsiteX48" fmla="*/ 717088 w 1819057"/>
              <a:gd name="connsiteY48" fmla="*/ 1094635 h 162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19057" h="1622173">
                <a:moveTo>
                  <a:pt x="1819057" y="719497"/>
                </a:moveTo>
                <a:cubicBezTo>
                  <a:pt x="1764227" y="701219"/>
                  <a:pt x="1774618" y="712680"/>
                  <a:pt x="1736996" y="637435"/>
                </a:cubicBezTo>
                <a:cubicBezTo>
                  <a:pt x="1729181" y="621804"/>
                  <a:pt x="1720040" y="606769"/>
                  <a:pt x="1713550" y="590543"/>
                </a:cubicBezTo>
                <a:cubicBezTo>
                  <a:pt x="1704371" y="567596"/>
                  <a:pt x="1697919" y="543650"/>
                  <a:pt x="1690103" y="520204"/>
                </a:cubicBezTo>
                <a:lnTo>
                  <a:pt x="1654934" y="414697"/>
                </a:lnTo>
                <a:cubicBezTo>
                  <a:pt x="1634300" y="352793"/>
                  <a:pt x="1650067" y="389811"/>
                  <a:pt x="1596319" y="309189"/>
                </a:cubicBezTo>
                <a:lnTo>
                  <a:pt x="1572873" y="274020"/>
                </a:lnTo>
                <a:cubicBezTo>
                  <a:pt x="1568965" y="262297"/>
                  <a:pt x="1567508" y="249446"/>
                  <a:pt x="1561150" y="238850"/>
                </a:cubicBezTo>
                <a:cubicBezTo>
                  <a:pt x="1555463" y="229372"/>
                  <a:pt x="1542646" y="225290"/>
                  <a:pt x="1537703" y="215404"/>
                </a:cubicBezTo>
                <a:cubicBezTo>
                  <a:pt x="1510797" y="161593"/>
                  <a:pt x="1545206" y="176015"/>
                  <a:pt x="1502534" y="133343"/>
                </a:cubicBezTo>
                <a:cubicBezTo>
                  <a:pt x="1488437" y="119246"/>
                  <a:pt x="1435795" y="92579"/>
                  <a:pt x="1420473" y="86450"/>
                </a:cubicBezTo>
                <a:cubicBezTo>
                  <a:pt x="1397526" y="77271"/>
                  <a:pt x="1374369" y="67851"/>
                  <a:pt x="1350134" y="63004"/>
                </a:cubicBezTo>
                <a:cubicBezTo>
                  <a:pt x="1268211" y="46619"/>
                  <a:pt x="1311173" y="54557"/>
                  <a:pt x="1221180" y="39558"/>
                </a:cubicBezTo>
                <a:cubicBezTo>
                  <a:pt x="1102507" y="0"/>
                  <a:pt x="1175483" y="18007"/>
                  <a:pt x="998442" y="4389"/>
                </a:cubicBezTo>
                <a:cubicBezTo>
                  <a:pt x="943734" y="8297"/>
                  <a:pt x="888559" y="7976"/>
                  <a:pt x="834319" y="16112"/>
                </a:cubicBezTo>
                <a:cubicBezTo>
                  <a:pt x="809878" y="19778"/>
                  <a:pt x="787426" y="31743"/>
                  <a:pt x="763980" y="39558"/>
                </a:cubicBezTo>
                <a:lnTo>
                  <a:pt x="728811" y="51281"/>
                </a:lnTo>
                <a:cubicBezTo>
                  <a:pt x="720996" y="63004"/>
                  <a:pt x="715968" y="77172"/>
                  <a:pt x="705365" y="86450"/>
                </a:cubicBezTo>
                <a:cubicBezTo>
                  <a:pt x="684158" y="105006"/>
                  <a:pt x="635026" y="133343"/>
                  <a:pt x="635026" y="133343"/>
                </a:cubicBezTo>
                <a:cubicBezTo>
                  <a:pt x="627211" y="145066"/>
                  <a:pt x="617130" y="155562"/>
                  <a:pt x="611580" y="168512"/>
                </a:cubicBezTo>
                <a:cubicBezTo>
                  <a:pt x="605233" y="183321"/>
                  <a:pt x="602739" y="199552"/>
                  <a:pt x="599857" y="215404"/>
                </a:cubicBezTo>
                <a:cubicBezTo>
                  <a:pt x="588552" y="277583"/>
                  <a:pt x="584242" y="340325"/>
                  <a:pt x="576411" y="402973"/>
                </a:cubicBezTo>
                <a:cubicBezTo>
                  <a:pt x="556543" y="561916"/>
                  <a:pt x="574810" y="422700"/>
                  <a:pt x="552965" y="531927"/>
                </a:cubicBezTo>
                <a:cubicBezTo>
                  <a:pt x="529286" y="650323"/>
                  <a:pt x="556965" y="555096"/>
                  <a:pt x="517796" y="672604"/>
                </a:cubicBezTo>
                <a:cubicBezTo>
                  <a:pt x="513888" y="684327"/>
                  <a:pt x="512928" y="697491"/>
                  <a:pt x="506073" y="707773"/>
                </a:cubicBezTo>
                <a:lnTo>
                  <a:pt x="482626" y="742943"/>
                </a:lnTo>
                <a:cubicBezTo>
                  <a:pt x="472304" y="773910"/>
                  <a:pt x="454243" y="838373"/>
                  <a:pt x="424011" y="848450"/>
                </a:cubicBezTo>
                <a:lnTo>
                  <a:pt x="388842" y="860173"/>
                </a:lnTo>
                <a:cubicBezTo>
                  <a:pt x="347921" y="901096"/>
                  <a:pt x="375882" y="880125"/>
                  <a:pt x="295057" y="907066"/>
                </a:cubicBezTo>
                <a:lnTo>
                  <a:pt x="295057" y="907066"/>
                </a:lnTo>
                <a:lnTo>
                  <a:pt x="224719" y="953958"/>
                </a:lnTo>
                <a:cubicBezTo>
                  <a:pt x="212996" y="961773"/>
                  <a:pt x="202916" y="972949"/>
                  <a:pt x="189550" y="977404"/>
                </a:cubicBezTo>
                <a:lnTo>
                  <a:pt x="154380" y="989127"/>
                </a:lnTo>
                <a:cubicBezTo>
                  <a:pt x="100634" y="1069748"/>
                  <a:pt x="134221" y="1050555"/>
                  <a:pt x="72319" y="1071189"/>
                </a:cubicBezTo>
                <a:lnTo>
                  <a:pt x="37150" y="1176697"/>
                </a:lnTo>
                <a:lnTo>
                  <a:pt x="25426" y="1211866"/>
                </a:lnTo>
                <a:cubicBezTo>
                  <a:pt x="1491" y="1355477"/>
                  <a:pt x="0" y="1334733"/>
                  <a:pt x="25426" y="1563558"/>
                </a:cubicBezTo>
                <a:cubicBezTo>
                  <a:pt x="26982" y="1577561"/>
                  <a:pt x="38910" y="1588764"/>
                  <a:pt x="48873" y="1598727"/>
                </a:cubicBezTo>
                <a:cubicBezTo>
                  <a:pt x="58836" y="1608690"/>
                  <a:pt x="72319" y="1614358"/>
                  <a:pt x="84042" y="1622173"/>
                </a:cubicBezTo>
                <a:cubicBezTo>
                  <a:pt x="84150" y="1622167"/>
                  <a:pt x="341896" y="1610463"/>
                  <a:pt x="388842" y="1598727"/>
                </a:cubicBezTo>
                <a:cubicBezTo>
                  <a:pt x="402511" y="1595310"/>
                  <a:pt x="411409" y="1581582"/>
                  <a:pt x="424011" y="1575281"/>
                </a:cubicBezTo>
                <a:cubicBezTo>
                  <a:pt x="435064" y="1569755"/>
                  <a:pt x="448378" y="1569559"/>
                  <a:pt x="459180" y="1563558"/>
                </a:cubicBezTo>
                <a:cubicBezTo>
                  <a:pt x="459182" y="1563557"/>
                  <a:pt x="547102" y="1504944"/>
                  <a:pt x="564688" y="1493220"/>
                </a:cubicBezTo>
                <a:lnTo>
                  <a:pt x="599857" y="1469773"/>
                </a:lnTo>
                <a:cubicBezTo>
                  <a:pt x="607672" y="1458050"/>
                  <a:pt x="617581" y="1447479"/>
                  <a:pt x="623303" y="1434604"/>
                </a:cubicBezTo>
                <a:cubicBezTo>
                  <a:pt x="633341" y="1412020"/>
                  <a:pt x="646750" y="1364266"/>
                  <a:pt x="646750" y="1364266"/>
                </a:cubicBezTo>
                <a:cubicBezTo>
                  <a:pt x="660710" y="1210700"/>
                  <a:pt x="644824" y="1276258"/>
                  <a:pt x="681919" y="1164973"/>
                </a:cubicBezTo>
                <a:cubicBezTo>
                  <a:pt x="685827" y="1153250"/>
                  <a:pt x="686787" y="1140086"/>
                  <a:pt x="693642" y="1129804"/>
                </a:cubicBezTo>
                <a:lnTo>
                  <a:pt x="717088" y="1094635"/>
                </a:lnTo>
              </a:path>
            </a:pathLst>
          </a:cu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715000" y="2819400"/>
            <a:ext cx="0" cy="838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5257800" y="990600"/>
            <a:ext cx="2872153" cy="1055244"/>
          </a:xfrm>
          <a:custGeom>
            <a:avLst/>
            <a:gdLst>
              <a:gd name="connsiteX0" fmla="*/ 961292 w 2872153"/>
              <a:gd name="connsiteY0" fmla="*/ 258074 h 1055244"/>
              <a:gd name="connsiteX1" fmla="*/ 914400 w 2872153"/>
              <a:gd name="connsiteY1" fmla="*/ 328413 h 1055244"/>
              <a:gd name="connsiteX2" fmla="*/ 890953 w 2872153"/>
              <a:gd name="connsiteY2" fmla="*/ 398751 h 1055244"/>
              <a:gd name="connsiteX3" fmla="*/ 855784 w 2872153"/>
              <a:gd name="connsiteY3" fmla="*/ 515982 h 1055244"/>
              <a:gd name="connsiteX4" fmla="*/ 844061 w 2872153"/>
              <a:gd name="connsiteY4" fmla="*/ 551151 h 1055244"/>
              <a:gd name="connsiteX5" fmla="*/ 808892 w 2872153"/>
              <a:gd name="connsiteY5" fmla="*/ 621490 h 1055244"/>
              <a:gd name="connsiteX6" fmla="*/ 773723 w 2872153"/>
              <a:gd name="connsiteY6" fmla="*/ 633213 h 1055244"/>
              <a:gd name="connsiteX7" fmla="*/ 726830 w 2872153"/>
              <a:gd name="connsiteY7" fmla="*/ 680105 h 1055244"/>
              <a:gd name="connsiteX8" fmla="*/ 703384 w 2872153"/>
              <a:gd name="connsiteY8" fmla="*/ 715274 h 1055244"/>
              <a:gd name="connsiteX9" fmla="*/ 679938 w 2872153"/>
              <a:gd name="connsiteY9" fmla="*/ 738721 h 1055244"/>
              <a:gd name="connsiteX10" fmla="*/ 633046 w 2872153"/>
              <a:gd name="connsiteY10" fmla="*/ 809059 h 1055244"/>
              <a:gd name="connsiteX11" fmla="*/ 609600 w 2872153"/>
              <a:gd name="connsiteY11" fmla="*/ 844228 h 1055244"/>
              <a:gd name="connsiteX12" fmla="*/ 550984 w 2872153"/>
              <a:gd name="connsiteY12" fmla="*/ 902844 h 1055244"/>
              <a:gd name="connsiteX13" fmla="*/ 527538 w 2872153"/>
              <a:gd name="connsiteY13" fmla="*/ 938013 h 1055244"/>
              <a:gd name="connsiteX14" fmla="*/ 457200 w 2872153"/>
              <a:gd name="connsiteY14" fmla="*/ 984905 h 1055244"/>
              <a:gd name="connsiteX15" fmla="*/ 363415 w 2872153"/>
              <a:gd name="connsiteY15" fmla="*/ 1008351 h 1055244"/>
              <a:gd name="connsiteX16" fmla="*/ 328246 w 2872153"/>
              <a:gd name="connsiteY16" fmla="*/ 1031797 h 1055244"/>
              <a:gd name="connsiteX17" fmla="*/ 46892 w 2872153"/>
              <a:gd name="connsiteY17" fmla="*/ 1031797 h 1055244"/>
              <a:gd name="connsiteX18" fmla="*/ 35169 w 2872153"/>
              <a:gd name="connsiteY18" fmla="*/ 996628 h 1055244"/>
              <a:gd name="connsiteX19" fmla="*/ 11723 w 2872153"/>
              <a:gd name="connsiteY19" fmla="*/ 961459 h 1055244"/>
              <a:gd name="connsiteX20" fmla="*/ 0 w 2872153"/>
              <a:gd name="connsiteY20" fmla="*/ 891121 h 1055244"/>
              <a:gd name="connsiteX21" fmla="*/ 23446 w 2872153"/>
              <a:gd name="connsiteY21" fmla="*/ 762167 h 1055244"/>
              <a:gd name="connsiteX22" fmla="*/ 46892 w 2872153"/>
              <a:gd name="connsiteY22" fmla="*/ 691828 h 1055244"/>
              <a:gd name="connsiteX23" fmla="*/ 93784 w 2872153"/>
              <a:gd name="connsiteY23" fmla="*/ 621490 h 1055244"/>
              <a:gd name="connsiteX24" fmla="*/ 152400 w 2872153"/>
              <a:gd name="connsiteY24" fmla="*/ 609767 h 1055244"/>
              <a:gd name="connsiteX25" fmla="*/ 316523 w 2872153"/>
              <a:gd name="connsiteY25" fmla="*/ 598044 h 1055244"/>
              <a:gd name="connsiteX26" fmla="*/ 621323 w 2872153"/>
              <a:gd name="connsiteY26" fmla="*/ 586321 h 1055244"/>
              <a:gd name="connsiteX27" fmla="*/ 715107 w 2872153"/>
              <a:gd name="connsiteY27" fmla="*/ 574597 h 1055244"/>
              <a:gd name="connsiteX28" fmla="*/ 785446 w 2872153"/>
              <a:gd name="connsiteY28" fmla="*/ 551151 h 1055244"/>
              <a:gd name="connsiteX29" fmla="*/ 808892 w 2872153"/>
              <a:gd name="connsiteY29" fmla="*/ 515982 h 1055244"/>
              <a:gd name="connsiteX30" fmla="*/ 867507 w 2872153"/>
              <a:gd name="connsiteY30" fmla="*/ 504259 h 1055244"/>
              <a:gd name="connsiteX31" fmla="*/ 902677 w 2872153"/>
              <a:gd name="connsiteY31" fmla="*/ 480813 h 1055244"/>
              <a:gd name="connsiteX32" fmla="*/ 914400 w 2872153"/>
              <a:gd name="connsiteY32" fmla="*/ 375305 h 1055244"/>
              <a:gd name="connsiteX33" fmla="*/ 879230 w 2872153"/>
              <a:gd name="connsiteY33" fmla="*/ 363582 h 1055244"/>
              <a:gd name="connsiteX34" fmla="*/ 832338 w 2872153"/>
              <a:gd name="connsiteY34" fmla="*/ 410474 h 1055244"/>
              <a:gd name="connsiteX35" fmla="*/ 855784 w 2872153"/>
              <a:gd name="connsiteY35" fmla="*/ 433921 h 1055244"/>
              <a:gd name="connsiteX36" fmla="*/ 949569 w 2872153"/>
              <a:gd name="connsiteY36" fmla="*/ 410474 h 1055244"/>
              <a:gd name="connsiteX37" fmla="*/ 973015 w 2872153"/>
              <a:gd name="connsiteY37" fmla="*/ 375305 h 1055244"/>
              <a:gd name="connsiteX38" fmla="*/ 1008184 w 2872153"/>
              <a:gd name="connsiteY38" fmla="*/ 351859 h 1055244"/>
              <a:gd name="connsiteX39" fmla="*/ 996461 w 2872153"/>
              <a:gd name="connsiteY39" fmla="*/ 258074 h 1055244"/>
              <a:gd name="connsiteX40" fmla="*/ 949569 w 2872153"/>
              <a:gd name="connsiteY40" fmla="*/ 269797 h 1055244"/>
              <a:gd name="connsiteX41" fmla="*/ 937846 w 2872153"/>
              <a:gd name="connsiteY41" fmla="*/ 304967 h 1055244"/>
              <a:gd name="connsiteX42" fmla="*/ 984738 w 2872153"/>
              <a:gd name="connsiteY42" fmla="*/ 316690 h 1055244"/>
              <a:gd name="connsiteX43" fmla="*/ 1055077 w 2872153"/>
              <a:gd name="connsiteY43" fmla="*/ 281521 h 1055244"/>
              <a:gd name="connsiteX44" fmla="*/ 1090246 w 2872153"/>
              <a:gd name="connsiteY44" fmla="*/ 269797 h 1055244"/>
              <a:gd name="connsiteX45" fmla="*/ 1160584 w 2872153"/>
              <a:gd name="connsiteY45" fmla="*/ 222905 h 1055244"/>
              <a:gd name="connsiteX46" fmla="*/ 1184030 w 2872153"/>
              <a:gd name="connsiteY46" fmla="*/ 187736 h 1055244"/>
              <a:gd name="connsiteX47" fmla="*/ 1207477 w 2872153"/>
              <a:gd name="connsiteY47" fmla="*/ 164290 h 1055244"/>
              <a:gd name="connsiteX48" fmla="*/ 1242646 w 2872153"/>
              <a:gd name="connsiteY48" fmla="*/ 93951 h 1055244"/>
              <a:gd name="connsiteX49" fmla="*/ 1277815 w 2872153"/>
              <a:gd name="connsiteY49" fmla="*/ 58782 h 1055244"/>
              <a:gd name="connsiteX50" fmla="*/ 1547446 w 2872153"/>
              <a:gd name="connsiteY50" fmla="*/ 23613 h 1055244"/>
              <a:gd name="connsiteX51" fmla="*/ 1664677 w 2872153"/>
              <a:gd name="connsiteY51" fmla="*/ 11890 h 1055244"/>
              <a:gd name="connsiteX52" fmla="*/ 1875692 w 2872153"/>
              <a:gd name="connsiteY52" fmla="*/ 35336 h 1055244"/>
              <a:gd name="connsiteX53" fmla="*/ 1910861 w 2872153"/>
              <a:gd name="connsiteY53" fmla="*/ 47059 h 1055244"/>
              <a:gd name="connsiteX54" fmla="*/ 1957753 w 2872153"/>
              <a:gd name="connsiteY54" fmla="*/ 58782 h 1055244"/>
              <a:gd name="connsiteX55" fmla="*/ 2039815 w 2872153"/>
              <a:gd name="connsiteY55" fmla="*/ 82228 h 1055244"/>
              <a:gd name="connsiteX56" fmla="*/ 2074984 w 2872153"/>
              <a:gd name="connsiteY56" fmla="*/ 152567 h 1055244"/>
              <a:gd name="connsiteX57" fmla="*/ 2121877 w 2872153"/>
              <a:gd name="connsiteY57" fmla="*/ 211182 h 1055244"/>
              <a:gd name="connsiteX58" fmla="*/ 2157046 w 2872153"/>
              <a:gd name="connsiteY58" fmla="*/ 281521 h 1055244"/>
              <a:gd name="connsiteX59" fmla="*/ 2192215 w 2872153"/>
              <a:gd name="connsiteY59" fmla="*/ 304967 h 1055244"/>
              <a:gd name="connsiteX60" fmla="*/ 2227384 w 2872153"/>
              <a:gd name="connsiteY60" fmla="*/ 375305 h 1055244"/>
              <a:gd name="connsiteX61" fmla="*/ 2239107 w 2872153"/>
              <a:gd name="connsiteY61" fmla="*/ 410474 h 1055244"/>
              <a:gd name="connsiteX62" fmla="*/ 2297723 w 2872153"/>
              <a:gd name="connsiteY62" fmla="*/ 457367 h 1055244"/>
              <a:gd name="connsiteX63" fmla="*/ 2332892 w 2872153"/>
              <a:gd name="connsiteY63" fmla="*/ 492536 h 1055244"/>
              <a:gd name="connsiteX64" fmla="*/ 2403230 w 2872153"/>
              <a:gd name="connsiteY64" fmla="*/ 539428 h 1055244"/>
              <a:gd name="connsiteX65" fmla="*/ 2485292 w 2872153"/>
              <a:gd name="connsiteY65" fmla="*/ 609767 h 1055244"/>
              <a:gd name="connsiteX66" fmla="*/ 2508738 w 2872153"/>
              <a:gd name="connsiteY66" fmla="*/ 644936 h 1055244"/>
              <a:gd name="connsiteX67" fmla="*/ 2579077 w 2872153"/>
              <a:gd name="connsiteY67" fmla="*/ 668382 h 1055244"/>
              <a:gd name="connsiteX68" fmla="*/ 2649415 w 2872153"/>
              <a:gd name="connsiteY68" fmla="*/ 691828 h 1055244"/>
              <a:gd name="connsiteX69" fmla="*/ 2684584 w 2872153"/>
              <a:gd name="connsiteY69" fmla="*/ 703551 h 1055244"/>
              <a:gd name="connsiteX70" fmla="*/ 2731477 w 2872153"/>
              <a:gd name="connsiteY70" fmla="*/ 715274 h 1055244"/>
              <a:gd name="connsiteX71" fmla="*/ 2801815 w 2872153"/>
              <a:gd name="connsiteY71" fmla="*/ 785613 h 1055244"/>
              <a:gd name="connsiteX72" fmla="*/ 2848707 w 2872153"/>
              <a:gd name="connsiteY72" fmla="*/ 855951 h 1055244"/>
              <a:gd name="connsiteX73" fmla="*/ 2872153 w 2872153"/>
              <a:gd name="connsiteY73" fmla="*/ 891121 h 1055244"/>
              <a:gd name="connsiteX74" fmla="*/ 2848707 w 2872153"/>
              <a:gd name="connsiteY74" fmla="*/ 973182 h 1055244"/>
              <a:gd name="connsiteX75" fmla="*/ 2813538 w 2872153"/>
              <a:gd name="connsiteY75" fmla="*/ 984905 h 1055244"/>
              <a:gd name="connsiteX76" fmla="*/ 2778369 w 2872153"/>
              <a:gd name="connsiteY76" fmla="*/ 1008351 h 1055244"/>
              <a:gd name="connsiteX77" fmla="*/ 2708030 w 2872153"/>
              <a:gd name="connsiteY77" fmla="*/ 1031797 h 1055244"/>
              <a:gd name="connsiteX78" fmla="*/ 2672861 w 2872153"/>
              <a:gd name="connsiteY78" fmla="*/ 1043521 h 1055244"/>
              <a:gd name="connsiteX79" fmla="*/ 2637692 w 2872153"/>
              <a:gd name="connsiteY79" fmla="*/ 1055244 h 1055244"/>
              <a:gd name="connsiteX80" fmla="*/ 2520461 w 2872153"/>
              <a:gd name="connsiteY80" fmla="*/ 1043521 h 1055244"/>
              <a:gd name="connsiteX81" fmla="*/ 2461846 w 2872153"/>
              <a:gd name="connsiteY81" fmla="*/ 984905 h 1055244"/>
              <a:gd name="connsiteX82" fmla="*/ 2391507 w 2872153"/>
              <a:gd name="connsiteY82" fmla="*/ 926290 h 1055244"/>
              <a:gd name="connsiteX83" fmla="*/ 2368061 w 2872153"/>
              <a:gd name="connsiteY83" fmla="*/ 855951 h 1055244"/>
              <a:gd name="connsiteX84" fmla="*/ 2344615 w 2872153"/>
              <a:gd name="connsiteY84" fmla="*/ 762167 h 1055244"/>
              <a:gd name="connsiteX85" fmla="*/ 2321169 w 2872153"/>
              <a:gd name="connsiteY85" fmla="*/ 726997 h 1055244"/>
              <a:gd name="connsiteX86" fmla="*/ 2332892 w 2872153"/>
              <a:gd name="connsiteY86" fmla="*/ 527705 h 1055244"/>
              <a:gd name="connsiteX87" fmla="*/ 2321169 w 2872153"/>
              <a:gd name="connsiteY87" fmla="*/ 433921 h 1055244"/>
              <a:gd name="connsiteX88" fmla="*/ 2203938 w 2872153"/>
              <a:gd name="connsiteY88" fmla="*/ 445644 h 1055244"/>
              <a:gd name="connsiteX89" fmla="*/ 2215661 w 2872153"/>
              <a:gd name="connsiteY89" fmla="*/ 504259 h 1055244"/>
              <a:gd name="connsiteX90" fmla="*/ 2297723 w 2872153"/>
              <a:gd name="connsiteY90" fmla="*/ 480813 h 1055244"/>
              <a:gd name="connsiteX91" fmla="*/ 2309446 w 2872153"/>
              <a:gd name="connsiteY91" fmla="*/ 445644 h 1055244"/>
              <a:gd name="connsiteX92" fmla="*/ 2297723 w 2872153"/>
              <a:gd name="connsiteY92" fmla="*/ 398751 h 1055244"/>
              <a:gd name="connsiteX93" fmla="*/ 2145323 w 2872153"/>
              <a:gd name="connsiteY93" fmla="*/ 363582 h 1055244"/>
              <a:gd name="connsiteX94" fmla="*/ 2098430 w 2872153"/>
              <a:gd name="connsiteY94" fmla="*/ 375305 h 1055244"/>
              <a:gd name="connsiteX95" fmla="*/ 2133600 w 2872153"/>
              <a:gd name="connsiteY95" fmla="*/ 387028 h 1055244"/>
              <a:gd name="connsiteX96" fmla="*/ 2168769 w 2872153"/>
              <a:gd name="connsiteY96" fmla="*/ 316690 h 1055244"/>
              <a:gd name="connsiteX97" fmla="*/ 2157046 w 2872153"/>
              <a:gd name="connsiteY97" fmla="*/ 246351 h 1055244"/>
              <a:gd name="connsiteX98" fmla="*/ 2121877 w 2872153"/>
              <a:gd name="connsiteY98" fmla="*/ 234628 h 1055244"/>
              <a:gd name="connsiteX99" fmla="*/ 1922584 w 2872153"/>
              <a:gd name="connsiteY99" fmla="*/ 234628 h 105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872153" h="1055244">
                <a:moveTo>
                  <a:pt x="961292" y="258074"/>
                </a:moveTo>
                <a:cubicBezTo>
                  <a:pt x="945661" y="281520"/>
                  <a:pt x="923311" y="301680"/>
                  <a:pt x="914400" y="328413"/>
                </a:cubicBezTo>
                <a:cubicBezTo>
                  <a:pt x="906584" y="351859"/>
                  <a:pt x="896947" y="374775"/>
                  <a:pt x="890953" y="398751"/>
                </a:cubicBezTo>
                <a:cubicBezTo>
                  <a:pt x="873236" y="469620"/>
                  <a:pt x="884325" y="430359"/>
                  <a:pt x="855784" y="515982"/>
                </a:cubicBezTo>
                <a:lnTo>
                  <a:pt x="844061" y="551151"/>
                </a:lnTo>
                <a:cubicBezTo>
                  <a:pt x="836338" y="574320"/>
                  <a:pt x="829552" y="604962"/>
                  <a:pt x="808892" y="621490"/>
                </a:cubicBezTo>
                <a:cubicBezTo>
                  <a:pt x="799243" y="629209"/>
                  <a:pt x="785446" y="629305"/>
                  <a:pt x="773723" y="633213"/>
                </a:cubicBezTo>
                <a:cubicBezTo>
                  <a:pt x="748146" y="709945"/>
                  <a:pt x="783670" y="634634"/>
                  <a:pt x="726830" y="680105"/>
                </a:cubicBezTo>
                <a:cubicBezTo>
                  <a:pt x="715828" y="688906"/>
                  <a:pt x="712185" y="704272"/>
                  <a:pt x="703384" y="715274"/>
                </a:cubicBezTo>
                <a:cubicBezTo>
                  <a:pt x="696479" y="723905"/>
                  <a:pt x="686570" y="729879"/>
                  <a:pt x="679938" y="738721"/>
                </a:cubicBezTo>
                <a:cubicBezTo>
                  <a:pt x="663031" y="761264"/>
                  <a:pt x="648677" y="785613"/>
                  <a:pt x="633046" y="809059"/>
                </a:cubicBezTo>
                <a:cubicBezTo>
                  <a:pt x="625231" y="820782"/>
                  <a:pt x="619563" y="834265"/>
                  <a:pt x="609600" y="844228"/>
                </a:cubicBezTo>
                <a:cubicBezTo>
                  <a:pt x="590061" y="863767"/>
                  <a:pt x="566311" y="879853"/>
                  <a:pt x="550984" y="902844"/>
                </a:cubicBezTo>
                <a:cubicBezTo>
                  <a:pt x="543169" y="914567"/>
                  <a:pt x="536558" y="927189"/>
                  <a:pt x="527538" y="938013"/>
                </a:cubicBezTo>
                <a:cubicBezTo>
                  <a:pt x="497565" y="973981"/>
                  <a:pt x="497712" y="973856"/>
                  <a:pt x="457200" y="984905"/>
                </a:cubicBezTo>
                <a:cubicBezTo>
                  <a:pt x="426112" y="993384"/>
                  <a:pt x="363415" y="1008351"/>
                  <a:pt x="363415" y="1008351"/>
                </a:cubicBezTo>
                <a:cubicBezTo>
                  <a:pt x="351692" y="1016166"/>
                  <a:pt x="341915" y="1028380"/>
                  <a:pt x="328246" y="1031797"/>
                </a:cubicBezTo>
                <a:cubicBezTo>
                  <a:pt x="236231" y="1054801"/>
                  <a:pt x="138715" y="1037919"/>
                  <a:pt x="46892" y="1031797"/>
                </a:cubicBezTo>
                <a:cubicBezTo>
                  <a:pt x="42984" y="1020074"/>
                  <a:pt x="40695" y="1007681"/>
                  <a:pt x="35169" y="996628"/>
                </a:cubicBezTo>
                <a:cubicBezTo>
                  <a:pt x="28868" y="984026"/>
                  <a:pt x="16178" y="974825"/>
                  <a:pt x="11723" y="961459"/>
                </a:cubicBezTo>
                <a:cubicBezTo>
                  <a:pt x="4206" y="938909"/>
                  <a:pt x="3908" y="914567"/>
                  <a:pt x="0" y="891121"/>
                </a:cubicBezTo>
                <a:cubicBezTo>
                  <a:pt x="3830" y="868140"/>
                  <a:pt x="16424" y="787916"/>
                  <a:pt x="23446" y="762167"/>
                </a:cubicBezTo>
                <a:cubicBezTo>
                  <a:pt x="29949" y="738323"/>
                  <a:pt x="39077" y="715274"/>
                  <a:pt x="46892" y="691828"/>
                </a:cubicBezTo>
                <a:cubicBezTo>
                  <a:pt x="57312" y="660567"/>
                  <a:pt x="58659" y="639052"/>
                  <a:pt x="93784" y="621490"/>
                </a:cubicBezTo>
                <a:cubicBezTo>
                  <a:pt x="111606" y="612579"/>
                  <a:pt x="132584" y="611853"/>
                  <a:pt x="152400" y="609767"/>
                </a:cubicBezTo>
                <a:cubicBezTo>
                  <a:pt x="206946" y="604025"/>
                  <a:pt x="261744" y="600783"/>
                  <a:pt x="316523" y="598044"/>
                </a:cubicBezTo>
                <a:cubicBezTo>
                  <a:pt x="418071" y="592967"/>
                  <a:pt x="519723" y="590229"/>
                  <a:pt x="621323" y="586321"/>
                </a:cubicBezTo>
                <a:cubicBezTo>
                  <a:pt x="652584" y="582413"/>
                  <a:pt x="684302" y="581198"/>
                  <a:pt x="715107" y="574597"/>
                </a:cubicBezTo>
                <a:cubicBezTo>
                  <a:pt x="739273" y="569418"/>
                  <a:pt x="785446" y="551151"/>
                  <a:pt x="785446" y="551151"/>
                </a:cubicBezTo>
                <a:cubicBezTo>
                  <a:pt x="793261" y="539428"/>
                  <a:pt x="796659" y="522972"/>
                  <a:pt x="808892" y="515982"/>
                </a:cubicBezTo>
                <a:cubicBezTo>
                  <a:pt x="826192" y="506096"/>
                  <a:pt x="848850" y="511255"/>
                  <a:pt x="867507" y="504259"/>
                </a:cubicBezTo>
                <a:cubicBezTo>
                  <a:pt x="880699" y="499312"/>
                  <a:pt x="890954" y="488628"/>
                  <a:pt x="902677" y="480813"/>
                </a:cubicBezTo>
                <a:cubicBezTo>
                  <a:pt x="928426" y="442190"/>
                  <a:pt x="946799" y="432002"/>
                  <a:pt x="914400" y="375305"/>
                </a:cubicBezTo>
                <a:cubicBezTo>
                  <a:pt x="908269" y="364576"/>
                  <a:pt x="890953" y="367490"/>
                  <a:pt x="879230" y="363582"/>
                </a:cubicBezTo>
                <a:cubicBezTo>
                  <a:pt x="855784" y="371397"/>
                  <a:pt x="824523" y="371397"/>
                  <a:pt x="832338" y="410474"/>
                </a:cubicBezTo>
                <a:cubicBezTo>
                  <a:pt x="834506" y="421312"/>
                  <a:pt x="847969" y="426105"/>
                  <a:pt x="855784" y="433921"/>
                </a:cubicBezTo>
                <a:cubicBezTo>
                  <a:pt x="887046" y="426105"/>
                  <a:pt x="920747" y="424885"/>
                  <a:pt x="949569" y="410474"/>
                </a:cubicBezTo>
                <a:cubicBezTo>
                  <a:pt x="962171" y="404173"/>
                  <a:pt x="963052" y="385268"/>
                  <a:pt x="973015" y="375305"/>
                </a:cubicBezTo>
                <a:cubicBezTo>
                  <a:pt x="982978" y="365342"/>
                  <a:pt x="996461" y="359674"/>
                  <a:pt x="1008184" y="351859"/>
                </a:cubicBezTo>
                <a:cubicBezTo>
                  <a:pt x="1004276" y="320597"/>
                  <a:pt x="1014773" y="283711"/>
                  <a:pt x="996461" y="258074"/>
                </a:cubicBezTo>
                <a:cubicBezTo>
                  <a:pt x="987096" y="244963"/>
                  <a:pt x="962150" y="259732"/>
                  <a:pt x="949569" y="269797"/>
                </a:cubicBezTo>
                <a:cubicBezTo>
                  <a:pt x="939920" y="277517"/>
                  <a:pt x="941754" y="293244"/>
                  <a:pt x="937846" y="304967"/>
                </a:cubicBezTo>
                <a:cubicBezTo>
                  <a:pt x="953477" y="308875"/>
                  <a:pt x="968626" y="316690"/>
                  <a:pt x="984738" y="316690"/>
                </a:cubicBezTo>
                <a:cubicBezTo>
                  <a:pt x="1014202" y="316690"/>
                  <a:pt x="1031370" y="293375"/>
                  <a:pt x="1055077" y="281521"/>
                </a:cubicBezTo>
                <a:cubicBezTo>
                  <a:pt x="1066130" y="275995"/>
                  <a:pt x="1078523" y="273705"/>
                  <a:pt x="1090246" y="269797"/>
                </a:cubicBezTo>
                <a:cubicBezTo>
                  <a:pt x="1149109" y="181503"/>
                  <a:pt x="1069743" y="283466"/>
                  <a:pt x="1160584" y="222905"/>
                </a:cubicBezTo>
                <a:cubicBezTo>
                  <a:pt x="1172307" y="215090"/>
                  <a:pt x="1175228" y="198738"/>
                  <a:pt x="1184030" y="187736"/>
                </a:cubicBezTo>
                <a:cubicBezTo>
                  <a:pt x="1190935" y="179105"/>
                  <a:pt x="1199661" y="172105"/>
                  <a:pt x="1207477" y="164290"/>
                </a:cubicBezTo>
                <a:cubicBezTo>
                  <a:pt x="1219226" y="129043"/>
                  <a:pt x="1217396" y="124251"/>
                  <a:pt x="1242646" y="93951"/>
                </a:cubicBezTo>
                <a:cubicBezTo>
                  <a:pt x="1253259" y="81215"/>
                  <a:pt x="1263322" y="66833"/>
                  <a:pt x="1277815" y="58782"/>
                </a:cubicBezTo>
                <a:cubicBezTo>
                  <a:pt x="1352318" y="17392"/>
                  <a:pt x="1482255" y="28442"/>
                  <a:pt x="1547446" y="23613"/>
                </a:cubicBezTo>
                <a:cubicBezTo>
                  <a:pt x="1586611" y="20712"/>
                  <a:pt x="1625600" y="15798"/>
                  <a:pt x="1664677" y="11890"/>
                </a:cubicBezTo>
                <a:cubicBezTo>
                  <a:pt x="1816437" y="42242"/>
                  <a:pt x="1592999" y="0"/>
                  <a:pt x="1875692" y="35336"/>
                </a:cubicBezTo>
                <a:cubicBezTo>
                  <a:pt x="1887954" y="36869"/>
                  <a:pt x="1898979" y="43664"/>
                  <a:pt x="1910861" y="47059"/>
                </a:cubicBezTo>
                <a:cubicBezTo>
                  <a:pt x="1926353" y="51485"/>
                  <a:pt x="1942261" y="54356"/>
                  <a:pt x="1957753" y="58782"/>
                </a:cubicBezTo>
                <a:cubicBezTo>
                  <a:pt x="2075479" y="92418"/>
                  <a:pt x="1893226" y="45581"/>
                  <a:pt x="2039815" y="82228"/>
                </a:cubicBezTo>
                <a:cubicBezTo>
                  <a:pt x="2107007" y="183016"/>
                  <a:pt x="2026449" y="55496"/>
                  <a:pt x="2074984" y="152567"/>
                </a:cubicBezTo>
                <a:cubicBezTo>
                  <a:pt x="2089773" y="182145"/>
                  <a:pt x="2100068" y="189374"/>
                  <a:pt x="2121877" y="211182"/>
                </a:cubicBezTo>
                <a:cubicBezTo>
                  <a:pt x="2131411" y="239785"/>
                  <a:pt x="2134321" y="258796"/>
                  <a:pt x="2157046" y="281521"/>
                </a:cubicBezTo>
                <a:cubicBezTo>
                  <a:pt x="2167009" y="291484"/>
                  <a:pt x="2180492" y="297152"/>
                  <a:pt x="2192215" y="304967"/>
                </a:cubicBezTo>
                <a:cubicBezTo>
                  <a:pt x="2221681" y="393365"/>
                  <a:pt x="2181933" y="284403"/>
                  <a:pt x="2227384" y="375305"/>
                </a:cubicBezTo>
                <a:cubicBezTo>
                  <a:pt x="2232910" y="386358"/>
                  <a:pt x="2232749" y="399878"/>
                  <a:pt x="2239107" y="410474"/>
                </a:cubicBezTo>
                <a:cubicBezTo>
                  <a:pt x="2252751" y="433215"/>
                  <a:pt x="2278551" y="441391"/>
                  <a:pt x="2297723" y="457367"/>
                </a:cubicBezTo>
                <a:cubicBezTo>
                  <a:pt x="2310459" y="467980"/>
                  <a:pt x="2319805" y="482358"/>
                  <a:pt x="2332892" y="492536"/>
                </a:cubicBezTo>
                <a:cubicBezTo>
                  <a:pt x="2355135" y="509836"/>
                  <a:pt x="2383305" y="519503"/>
                  <a:pt x="2403230" y="539428"/>
                </a:cubicBezTo>
                <a:cubicBezTo>
                  <a:pt x="2460086" y="596284"/>
                  <a:pt x="2431730" y="574059"/>
                  <a:pt x="2485292" y="609767"/>
                </a:cubicBezTo>
                <a:cubicBezTo>
                  <a:pt x="2493107" y="621490"/>
                  <a:pt x="2496790" y="637469"/>
                  <a:pt x="2508738" y="644936"/>
                </a:cubicBezTo>
                <a:cubicBezTo>
                  <a:pt x="2529696" y="658035"/>
                  <a:pt x="2555631" y="660567"/>
                  <a:pt x="2579077" y="668382"/>
                </a:cubicBezTo>
                <a:lnTo>
                  <a:pt x="2649415" y="691828"/>
                </a:lnTo>
                <a:cubicBezTo>
                  <a:pt x="2661138" y="695736"/>
                  <a:pt x="2672596" y="700554"/>
                  <a:pt x="2684584" y="703551"/>
                </a:cubicBezTo>
                <a:lnTo>
                  <a:pt x="2731477" y="715274"/>
                </a:lnTo>
                <a:cubicBezTo>
                  <a:pt x="2807699" y="829611"/>
                  <a:pt x="2685494" y="654752"/>
                  <a:pt x="2801815" y="785613"/>
                </a:cubicBezTo>
                <a:cubicBezTo>
                  <a:pt x="2820536" y="806674"/>
                  <a:pt x="2833076" y="832505"/>
                  <a:pt x="2848707" y="855951"/>
                </a:cubicBezTo>
                <a:lnTo>
                  <a:pt x="2872153" y="891121"/>
                </a:lnTo>
                <a:cubicBezTo>
                  <a:pt x="2872052" y="891527"/>
                  <a:pt x="2854313" y="967576"/>
                  <a:pt x="2848707" y="973182"/>
                </a:cubicBezTo>
                <a:cubicBezTo>
                  <a:pt x="2839969" y="981920"/>
                  <a:pt x="2824591" y="979379"/>
                  <a:pt x="2813538" y="984905"/>
                </a:cubicBezTo>
                <a:cubicBezTo>
                  <a:pt x="2800936" y="991206"/>
                  <a:pt x="2791244" y="1002629"/>
                  <a:pt x="2778369" y="1008351"/>
                </a:cubicBezTo>
                <a:cubicBezTo>
                  <a:pt x="2755785" y="1018388"/>
                  <a:pt x="2731476" y="1023981"/>
                  <a:pt x="2708030" y="1031797"/>
                </a:cubicBezTo>
                <a:lnTo>
                  <a:pt x="2672861" y="1043521"/>
                </a:lnTo>
                <a:lnTo>
                  <a:pt x="2637692" y="1055244"/>
                </a:lnTo>
                <a:cubicBezTo>
                  <a:pt x="2598615" y="1051336"/>
                  <a:pt x="2558727" y="1052352"/>
                  <a:pt x="2520461" y="1043521"/>
                </a:cubicBezTo>
                <a:cubicBezTo>
                  <a:pt x="2484983" y="1035334"/>
                  <a:pt x="2481694" y="1008722"/>
                  <a:pt x="2461846" y="984905"/>
                </a:cubicBezTo>
                <a:cubicBezTo>
                  <a:pt x="2433638" y="951055"/>
                  <a:pt x="2426089" y="949344"/>
                  <a:pt x="2391507" y="926290"/>
                </a:cubicBezTo>
                <a:cubicBezTo>
                  <a:pt x="2383692" y="902844"/>
                  <a:pt x="2374055" y="879928"/>
                  <a:pt x="2368061" y="855951"/>
                </a:cubicBezTo>
                <a:cubicBezTo>
                  <a:pt x="2360246" y="824690"/>
                  <a:pt x="2362489" y="788979"/>
                  <a:pt x="2344615" y="762167"/>
                </a:cubicBezTo>
                <a:lnTo>
                  <a:pt x="2321169" y="726997"/>
                </a:lnTo>
                <a:cubicBezTo>
                  <a:pt x="2325077" y="660566"/>
                  <a:pt x="2332892" y="594250"/>
                  <a:pt x="2332892" y="527705"/>
                </a:cubicBezTo>
                <a:cubicBezTo>
                  <a:pt x="2332892" y="496200"/>
                  <a:pt x="2347748" y="450835"/>
                  <a:pt x="2321169" y="433921"/>
                </a:cubicBezTo>
                <a:cubicBezTo>
                  <a:pt x="2288037" y="412837"/>
                  <a:pt x="2243015" y="441736"/>
                  <a:pt x="2203938" y="445644"/>
                </a:cubicBezTo>
                <a:cubicBezTo>
                  <a:pt x="2207846" y="465182"/>
                  <a:pt x="2200102" y="491812"/>
                  <a:pt x="2215661" y="504259"/>
                </a:cubicBezTo>
                <a:cubicBezTo>
                  <a:pt x="2219990" y="507722"/>
                  <a:pt x="2289108" y="483685"/>
                  <a:pt x="2297723" y="480813"/>
                </a:cubicBezTo>
                <a:cubicBezTo>
                  <a:pt x="2301631" y="469090"/>
                  <a:pt x="2309446" y="458001"/>
                  <a:pt x="2309446" y="445644"/>
                </a:cubicBezTo>
                <a:cubicBezTo>
                  <a:pt x="2309446" y="429532"/>
                  <a:pt x="2309956" y="409237"/>
                  <a:pt x="2297723" y="398751"/>
                </a:cubicBezTo>
                <a:cubicBezTo>
                  <a:pt x="2271976" y="376682"/>
                  <a:pt x="2172688" y="367491"/>
                  <a:pt x="2145323" y="363582"/>
                </a:cubicBezTo>
                <a:cubicBezTo>
                  <a:pt x="2129692" y="367490"/>
                  <a:pt x="2105636" y="360894"/>
                  <a:pt x="2098430" y="375305"/>
                </a:cubicBezTo>
                <a:cubicBezTo>
                  <a:pt x="2092904" y="386358"/>
                  <a:pt x="2122126" y="391617"/>
                  <a:pt x="2133600" y="387028"/>
                </a:cubicBezTo>
                <a:cubicBezTo>
                  <a:pt x="2151081" y="380036"/>
                  <a:pt x="2163834" y="331495"/>
                  <a:pt x="2168769" y="316690"/>
                </a:cubicBezTo>
                <a:cubicBezTo>
                  <a:pt x="2164861" y="293244"/>
                  <a:pt x="2168839" y="266989"/>
                  <a:pt x="2157046" y="246351"/>
                </a:cubicBezTo>
                <a:cubicBezTo>
                  <a:pt x="2150915" y="235622"/>
                  <a:pt x="2134219" y="235245"/>
                  <a:pt x="2121877" y="234628"/>
                </a:cubicBezTo>
                <a:cubicBezTo>
                  <a:pt x="2055529" y="231311"/>
                  <a:pt x="1989015" y="234628"/>
                  <a:pt x="1922584" y="234628"/>
                </a:cubicBezTo>
              </a:path>
            </a:pathLst>
          </a:cu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 rot="21312793">
            <a:off x="1015816" y="4767952"/>
            <a:ext cx="76321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Обвязываем  ручку лентой</a:t>
            </a:r>
            <a:r>
              <a:rPr kumimoji="0" lang="ru-RU" sz="24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</a:t>
            </a:r>
            <a:endParaRPr kumimoji="0" lang="ru-RU" sz="5400" b="1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791200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 rot="21312793">
            <a:off x="829265" y="932509"/>
            <a:ext cx="7820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Можно  нанизать  ленту  на  проволоку,  как бы  прошивая</a:t>
            </a:r>
            <a:r>
              <a:rPr kumimoji="0" lang="ru-RU" sz="4000" b="1" i="0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проволокой  ленту.</a:t>
            </a:r>
            <a:endParaRPr kumimoji="0" lang="ru-RU" sz="5400" b="1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52600" y="3962400"/>
            <a:ext cx="579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1"/>
          </p:cNvCxnSpPr>
          <p:nvPr/>
        </p:nvCxnSpPr>
        <p:spPr>
          <a:xfrm>
            <a:off x="1752600" y="4343400"/>
            <a:ext cx="6096000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Мастер-класс: Мастер-класс по изготовлению корзиночки из мыла Ленты. Фото 12"/>
          <p:cNvPicPr/>
          <p:nvPr/>
        </p:nvPicPr>
        <p:blipFill>
          <a:blip r:embed="rId3" cstate="print"/>
          <a:srcRect t="26471" b="8823"/>
          <a:stretch>
            <a:fillRect/>
          </a:stretch>
        </p:blipFill>
        <p:spPr bwMode="auto">
          <a:xfrm>
            <a:off x="1219200" y="3352800"/>
            <a:ext cx="3473450" cy="1676400"/>
          </a:xfrm>
          <a:prstGeom prst="round2DiagRect">
            <a:avLst>
              <a:gd name="adj1" fmla="val 45338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Мастер-класс: Мастер-класс по изготовлению корзиночки из мыла Ленты. Фото 13"/>
          <p:cNvPicPr/>
          <p:nvPr/>
        </p:nvPicPr>
        <p:blipFill>
          <a:blip r:embed="rId4" cstate="print"/>
          <a:srcRect l="6977" t="9759" r="11628" b="8918"/>
          <a:stretch>
            <a:fillRect/>
          </a:stretch>
        </p:blipFill>
        <p:spPr bwMode="auto">
          <a:xfrm>
            <a:off x="4648200" y="3048000"/>
            <a:ext cx="3276600" cy="2286000"/>
          </a:xfrm>
          <a:prstGeom prst="round2DiagRect">
            <a:avLst>
              <a:gd name="adj1" fmla="val 38205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 Мастер-класс: Корзиночка  МК Булавка английская, Ленты, Фарфор холодный Праздник осени. Фото 22"/>
          <p:cNvPicPr/>
          <p:nvPr/>
        </p:nvPicPr>
        <p:blipFill>
          <a:blip r:embed="rId3" cstate="print"/>
          <a:srcRect l="24679" r="25964" b="3603"/>
          <a:stretch>
            <a:fillRect/>
          </a:stretch>
        </p:blipFill>
        <p:spPr bwMode="auto">
          <a:xfrm>
            <a:off x="1143000" y="1371600"/>
            <a:ext cx="3505200" cy="35052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астер-класс: Мастер-класс по изготовлению корзиночки из мыла Ленты. Фото 14"/>
          <p:cNvPicPr/>
          <p:nvPr/>
        </p:nvPicPr>
        <p:blipFill>
          <a:blip r:embed="rId4" cstate="print"/>
          <a:srcRect l="10519" r="18475"/>
          <a:stretch>
            <a:fillRect/>
          </a:stretch>
        </p:blipFill>
        <p:spPr bwMode="auto">
          <a:xfrm>
            <a:off x="4800600" y="990600"/>
            <a:ext cx="3581400" cy="36576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 rot="21432740">
            <a:off x="1161794" y="4584301"/>
            <a:ext cx="76321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Украшаем  корзиночку</a:t>
            </a:r>
            <a:endParaRPr kumimoji="0" lang="ru-RU" sz="6000" b="1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5800" y="609600"/>
            <a:ext cx="8049344" cy="5420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Презентацию  составила  </a:t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учитель  начальных  классов  </a:t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ГБОУ  СОШ  №1055  г. Москвы</a:t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Мухачева</a:t>
            </a: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 Юлия  Вячеславовна</a:t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Размещение  </a:t>
            </a:r>
            <a:r>
              <a:rPr kumimoji="0" lang="ru-RU" sz="3200" b="1" i="0" u="none" strike="noStrike" kern="1200" spc="50" normalizeH="0" baseline="0" noProof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на  сайтах:</a:t>
            </a: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mukhacheva.ucoz.ru</a:t>
            </a: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и</a:t>
            </a:r>
            <a:b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nsportal.ru/</a:t>
            </a:r>
            <a:r>
              <a:rPr kumimoji="0" lang="en-US" sz="32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yuliya-vyacheslavovna</a:t>
            </a:r>
            <a:endParaRPr kumimoji="0" lang="ru-RU" sz="32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2056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Рисунок 10" descr="Мастер-класс: Мастер-класс по изготовлению корзиночки из мыла Ленты. Фото 1"/>
          <p:cNvPicPr/>
          <p:nvPr/>
        </p:nvPicPr>
        <p:blipFill>
          <a:blip r:embed="rId3" cstate="print"/>
          <a:srcRect l="16950" r="22458" b="-5642"/>
          <a:stretch>
            <a:fillRect/>
          </a:stretch>
        </p:blipFill>
        <p:spPr bwMode="auto">
          <a:xfrm>
            <a:off x="990600" y="1295400"/>
            <a:ext cx="1676400" cy="2170113"/>
          </a:xfrm>
          <a:prstGeom prst="round2DiagRect">
            <a:avLst>
              <a:gd name="adj1" fmla="val 23782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Мастер-класс,  : Мыльная корзинка Ленты 8 марта, . Фото 10"/>
          <p:cNvPicPr/>
          <p:nvPr/>
        </p:nvPicPr>
        <p:blipFill>
          <a:blip r:embed="rId4" cstate="print"/>
          <a:srcRect l="9996" t="13487" r="8069" b="9535"/>
          <a:stretch>
            <a:fillRect/>
          </a:stretch>
        </p:blipFill>
        <p:spPr bwMode="auto">
          <a:xfrm>
            <a:off x="6400800" y="838200"/>
            <a:ext cx="1995170" cy="2517775"/>
          </a:xfrm>
          <a:prstGeom prst="round2DiagRect">
            <a:avLst>
              <a:gd name="adj1" fmla="val 32110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Мастер-класс Плетение: МК..Мыльные корзиночки Ленты, Мыло Новый год, Рождество. Фото 17"/>
          <p:cNvPicPr/>
          <p:nvPr/>
        </p:nvPicPr>
        <p:blipFill>
          <a:blip r:embed="rId5" cstate="print"/>
          <a:srcRect l="19965" t="10539" r="22066" b="11053"/>
          <a:stretch>
            <a:fillRect/>
          </a:stretch>
        </p:blipFill>
        <p:spPr bwMode="auto">
          <a:xfrm>
            <a:off x="3124200" y="1066800"/>
            <a:ext cx="2997282" cy="335092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Поделка, изделие,  Плетение, : Алая роза - эмблема любви Бусинки, Капрон, Ленты, Мыло Новый год, "/>
          <p:cNvPicPr/>
          <p:nvPr/>
        </p:nvPicPr>
        <p:blipFill>
          <a:blip r:embed="rId6" cstate="print"/>
          <a:srcRect l="4972" t="9760" r="16229" b="1288"/>
          <a:stretch>
            <a:fillRect/>
          </a:stretch>
        </p:blipFill>
        <p:spPr bwMode="auto">
          <a:xfrm>
            <a:off x="1600200" y="3276600"/>
            <a:ext cx="1600200" cy="24384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Поделка, изделие,  Плетение, : Мыльная корзиночка Ленты . Фото 1"/>
          <p:cNvPicPr/>
          <p:nvPr/>
        </p:nvPicPr>
        <p:blipFill>
          <a:blip r:embed="rId7" cstate="print"/>
          <a:srcRect l="21311" t="8382" r="13486" b="18786"/>
          <a:stretch>
            <a:fillRect/>
          </a:stretch>
        </p:blipFill>
        <p:spPr bwMode="auto">
          <a:xfrm>
            <a:off x="4191000" y="4419600"/>
            <a:ext cx="1905000" cy="16002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 Плетение: Мыльные корзиночки Мыло. Фото 1"/>
          <p:cNvPicPr/>
          <p:nvPr/>
        </p:nvPicPr>
        <p:blipFill>
          <a:blip r:embed="rId8" cstate="print"/>
          <a:srcRect l="14700"/>
          <a:stretch>
            <a:fillRect/>
          </a:stretch>
        </p:blipFill>
        <p:spPr bwMode="auto">
          <a:xfrm>
            <a:off x="6400800" y="3352800"/>
            <a:ext cx="1974273" cy="265314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02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3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4104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Рисунок 10" descr="Поделка, изделие,  Плетение, : Мыльная корзиночка Ленты . Фото 3"/>
          <p:cNvPicPr/>
          <p:nvPr/>
        </p:nvPicPr>
        <p:blipFill>
          <a:blip r:embed="rId3" cstate="print"/>
          <a:srcRect l="5729" r="2602" b="-263"/>
          <a:stretch>
            <a:fillRect/>
          </a:stretch>
        </p:blipFill>
        <p:spPr bwMode="auto">
          <a:xfrm>
            <a:off x="6096000" y="838200"/>
            <a:ext cx="2438400" cy="2667000"/>
          </a:xfrm>
          <a:prstGeom prst="round2DiagRect">
            <a:avLst>
              <a:gd name="adj1" fmla="val 20743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 Плетение: Мыльные корзиночки Мыло. Фото 3"/>
          <p:cNvPicPr/>
          <p:nvPr/>
        </p:nvPicPr>
        <p:blipFill>
          <a:blip r:embed="rId4" cstate="print"/>
          <a:srcRect r="4948" b="4322"/>
          <a:stretch>
            <a:fillRect/>
          </a:stretch>
        </p:blipFill>
        <p:spPr bwMode="auto">
          <a:xfrm>
            <a:off x="1066800" y="1371600"/>
            <a:ext cx="2362200" cy="30480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Декор предметов,  Шитьё, : Мыльная корзиночка. Ленты 8 марта, "/>
          <p:cNvPicPr/>
          <p:nvPr/>
        </p:nvPicPr>
        <p:blipFill>
          <a:blip r:embed="rId5" cstate="print"/>
          <a:srcRect l="7584" t="17458" r="25633" b="9451"/>
          <a:stretch>
            <a:fillRect/>
          </a:stretch>
        </p:blipFill>
        <p:spPr bwMode="auto">
          <a:xfrm>
            <a:off x="6172200" y="3505200"/>
            <a:ext cx="2028264" cy="236121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Декор предметов,  Макраме, : Нет предела совершенству...стоит только начать, и остановиться вы уже не сможете!!! Ленты . Фото 3"/>
          <p:cNvPicPr/>
          <p:nvPr/>
        </p:nvPicPr>
        <p:blipFill>
          <a:blip r:embed="rId6" cstate="print"/>
          <a:srcRect l="9097" t="5631" r="6540" b="12457"/>
          <a:stretch>
            <a:fillRect/>
          </a:stretch>
        </p:blipFill>
        <p:spPr bwMode="auto">
          <a:xfrm>
            <a:off x="3581400" y="990600"/>
            <a:ext cx="2514600" cy="18288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Декор предметов,  Макраме, : Нет предела совершенству...стоит только начать, и остановиться вы уже не сможете!!! Ленты . Фото 6"/>
          <p:cNvPicPr/>
          <p:nvPr/>
        </p:nvPicPr>
        <p:blipFill>
          <a:blip r:embed="rId7" cstate="print"/>
          <a:srcRect l="8270" t="4913" r="3054" b="18786"/>
          <a:stretch>
            <a:fillRect/>
          </a:stretch>
        </p:blipFill>
        <p:spPr bwMode="auto">
          <a:xfrm>
            <a:off x="3429000" y="2819400"/>
            <a:ext cx="2590800" cy="16764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Декор предметов,  : Мыльные корзиночки )) Ленты . Фото 4"/>
          <p:cNvPicPr/>
          <p:nvPr/>
        </p:nvPicPr>
        <p:blipFill>
          <a:blip r:embed="rId8" cstate="print"/>
          <a:srcRect l="1725" t="9210" r="6856" b="14044"/>
          <a:stretch>
            <a:fillRect/>
          </a:stretch>
        </p:blipFill>
        <p:spPr bwMode="auto">
          <a:xfrm>
            <a:off x="1828800" y="4343400"/>
            <a:ext cx="3352800" cy="14478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Рисунок 9" descr="Поделка, изделие Плетение: Две новые корзинки Ленты, Мыло, Нитки 8 марта, День матери, День рождения"/>
          <p:cNvPicPr/>
          <p:nvPr/>
        </p:nvPicPr>
        <p:blipFill>
          <a:blip r:embed="rId3" cstate="print"/>
          <a:srcRect l="6912" t="7490" r="6912" b="11538"/>
          <a:stretch>
            <a:fillRect/>
          </a:stretch>
        </p:blipFill>
        <p:spPr bwMode="auto">
          <a:xfrm>
            <a:off x="4495800" y="1066800"/>
            <a:ext cx="3886200" cy="27432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 Мастер-класс Плетение: игольница. как я делаю ручку. Ткань 8 марта. Фото 1"/>
          <p:cNvPicPr/>
          <p:nvPr/>
        </p:nvPicPr>
        <p:blipFill>
          <a:blip r:embed="rId4" cstate="print"/>
          <a:srcRect l="14606" r="6912" b="9002"/>
          <a:stretch>
            <a:fillRect/>
          </a:stretch>
        </p:blipFill>
        <p:spPr bwMode="auto">
          <a:xfrm>
            <a:off x="1143000" y="2819400"/>
            <a:ext cx="3429000" cy="27432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3" name="Rectangle 1"/>
          <p:cNvSpPr>
            <a:spLocks noChangeArrowheads="1"/>
          </p:cNvSpPr>
          <p:nvPr/>
        </p:nvSpPr>
        <p:spPr bwMode="auto">
          <a:xfrm rot="21364063">
            <a:off x="966231" y="795538"/>
            <a:ext cx="778234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работы необходимы:</a:t>
            </a:r>
            <a:r>
              <a:rPr kumimoji="0" lang="ru-RU" sz="40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-мыло  (1 кусок);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-лента  5м  шириной</a:t>
            </a:r>
            <a:r>
              <a:rPr kumimoji="0" lang="ru-RU" sz="4000" i="0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0,8-1 см;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-булавки с цветными  головками (около 50 штук);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-проволока  для  ручки</a:t>
            </a:r>
            <a:endParaRPr kumimoji="0" lang="ru-RU" sz="36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1"/>
          <p:cNvSpPr>
            <a:spLocks noChangeArrowheads="1"/>
          </p:cNvSpPr>
          <p:nvPr/>
        </p:nvSpPr>
        <p:spPr bwMode="auto">
          <a:xfrm rot="21353796">
            <a:off x="864042" y="807464"/>
            <a:ext cx="784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Наколоть булавки по кругу на расстоянии 0,5-0,8 см друг от друга.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Затем перевернуть мыло и наколоть так же снизу, стараясь накалывать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4800" b="1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симметрично</a:t>
            </a:r>
            <a:endParaRPr kumimoji="0" lang="ru-RU" sz="6600" b="1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Мастер-класс: Мастер-класс по изготовлению корзиночки из мыла Ленты. Фото 2"/>
          <p:cNvPicPr/>
          <p:nvPr/>
        </p:nvPicPr>
        <p:blipFill>
          <a:blip r:embed="rId3" cstate="print"/>
          <a:srcRect l="13211" t="13209" r="14773" b="12054"/>
          <a:stretch>
            <a:fillRect/>
          </a:stretch>
        </p:blipFill>
        <p:spPr bwMode="auto">
          <a:xfrm>
            <a:off x="5486400" y="914400"/>
            <a:ext cx="2971800" cy="2362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 Мастер-класс: Корзиночка  МК Булавка английская, Ленты, Фарфор холодный Праздник осени. Фото 4"/>
          <p:cNvPicPr/>
          <p:nvPr/>
        </p:nvPicPr>
        <p:blipFill>
          <a:blip r:embed="rId4" cstate="print">
            <a:lum bright="10000"/>
          </a:blip>
          <a:srcRect l="28406" t="5933" r="17609" b="11442"/>
          <a:stretch>
            <a:fillRect/>
          </a:stretch>
        </p:blipFill>
        <p:spPr bwMode="auto">
          <a:xfrm>
            <a:off x="1066800" y="1295400"/>
            <a:ext cx="2667000" cy="22860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Мастер-класс: Мастер-класс по изготовлению корзиночки из мыла Ленты. Фото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186430" cy="22098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 Мастер-класс: Корзиночка  МК Булавка английская, Ленты, Фарфор холодный Праздник осени. Фото 5"/>
          <p:cNvPicPr/>
          <p:nvPr/>
        </p:nvPicPr>
        <p:blipFill>
          <a:blip r:embed="rId6" cstate="print">
            <a:lum bright="10000"/>
          </a:blip>
          <a:srcRect l="14524" t="5933" r="12982" b="16950"/>
          <a:stretch>
            <a:fillRect/>
          </a:stretch>
        </p:blipFill>
        <p:spPr bwMode="auto">
          <a:xfrm>
            <a:off x="1066800" y="3733800"/>
            <a:ext cx="2819400" cy="16002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 Мастер-класс: Корзиночка  МК Булавка английская, Ленты, Фарфор холодный Праздник осени. Фото 7"/>
          <p:cNvPicPr/>
          <p:nvPr/>
        </p:nvPicPr>
        <p:blipFill>
          <a:blip r:embed="rId3" cstate="print">
            <a:lum bright="10000"/>
          </a:blip>
          <a:srcRect l="5270" t="3179" r="19152" b="11441"/>
          <a:stretch>
            <a:fillRect/>
          </a:stretch>
        </p:blipFill>
        <p:spPr bwMode="auto">
          <a:xfrm>
            <a:off x="4343400" y="2667000"/>
            <a:ext cx="4114800" cy="3124200"/>
          </a:xfrm>
          <a:prstGeom prst="round2DiagRect">
            <a:avLst>
              <a:gd name="adj1" fmla="val 33077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 rot="21271075">
            <a:off x="1083610" y="888468"/>
            <a:ext cx="75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Закрепить начало ленты булавкой и начинать обматывать мыло лентой, обводя вокруг каждой булавки снизу и сверху   </a:t>
            </a:r>
            <a:endParaRPr kumimoji="0" lang="ru-RU" sz="48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" name="Рисунок 10" descr=" Мастер-класс: Корзиночка  МК Булавка английская, Ленты, Фарфор холодный Праздник осени. Фото 8"/>
          <p:cNvPicPr/>
          <p:nvPr/>
        </p:nvPicPr>
        <p:blipFill>
          <a:blip r:embed="rId4" cstate="print">
            <a:lum bright="10000"/>
          </a:blip>
          <a:srcRect t="2754" r="4370" b="11866"/>
          <a:stretch>
            <a:fillRect/>
          </a:stretch>
        </p:blipFill>
        <p:spPr bwMode="auto">
          <a:xfrm>
            <a:off x="4038600" y="2667000"/>
            <a:ext cx="4495800" cy="3200400"/>
          </a:xfrm>
          <a:prstGeom prst="round2DiagRect">
            <a:avLst>
              <a:gd name="adj1" fmla="val 31394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 Мастер-класс: Корзиночка  МК Булавка английская, Ленты, Фарфор холодный Праздник осени. Фото 9"/>
          <p:cNvPicPr/>
          <p:nvPr/>
        </p:nvPicPr>
        <p:blipFill>
          <a:blip r:embed="rId5" cstate="print"/>
          <a:srcRect l="5270" t="3179" r="25321" b="8688"/>
          <a:stretch>
            <a:fillRect/>
          </a:stretch>
        </p:blipFill>
        <p:spPr bwMode="auto">
          <a:xfrm>
            <a:off x="3810000" y="2590800"/>
            <a:ext cx="4800600" cy="32766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 Мастер-класс: Корзиночка  МК Булавка английская, Ленты, Фарфор холодный Праздник осени. Фото 10"/>
          <p:cNvPicPr/>
          <p:nvPr/>
        </p:nvPicPr>
        <p:blipFill>
          <a:blip r:embed="rId6" cstate="print">
            <a:lum bright="10000"/>
          </a:blip>
          <a:srcRect l="16067" r="19152" b="14196"/>
          <a:stretch>
            <a:fillRect/>
          </a:stretch>
        </p:blipFill>
        <p:spPr bwMode="auto">
          <a:xfrm>
            <a:off x="3733800" y="2590800"/>
            <a:ext cx="4876800" cy="33528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762000"/>
            <a:ext cx="8458200" cy="53340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228600">
              <a:schemeClr val="bg1">
                <a:alpha val="40000"/>
              </a:schemeClr>
            </a:glow>
          </a:effectLst>
          <a:scene3d>
            <a:camera prst="perspectiveLeft" fov="3600000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28600" y="228600"/>
            <a:ext cx="8610600" cy="6400800"/>
          </a:xfrm>
          <a:prstGeom prst="frame">
            <a:avLst>
              <a:gd name="adj1" fmla="val 3984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5" descr="C:\Documents and Settings\Иятта\Рабочий стол\ЭТО СРОЧНО\ПРЕЗЕНТАЦИЯ\0_5b75d_aba0569_L.png"/>
          <p:cNvPicPr>
            <a:picLocks noChangeAspect="1" noChangeArrowheads="1"/>
          </p:cNvPicPr>
          <p:nvPr/>
        </p:nvPicPr>
        <p:blipFill>
          <a:blip r:embed="rId2" cstate="print"/>
          <a:srcRect l="46552" t="51724"/>
          <a:stretch>
            <a:fillRect/>
          </a:stretch>
        </p:blipFill>
        <p:spPr bwMode="auto">
          <a:xfrm rot="-10649585">
            <a:off x="22225" y="23813"/>
            <a:ext cx="11334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805488" y="3443288"/>
            <a:ext cx="3541712" cy="3414712"/>
            <a:chOff x="5805174" y="3442540"/>
            <a:chExt cx="3542026" cy="3415460"/>
          </a:xfrm>
        </p:grpSpPr>
        <p:pic>
          <p:nvPicPr>
            <p:cNvPr id="5127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911600"/>
              <a:ext cx="29464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8726"/>
            <a:stretch>
              <a:fillRect/>
            </a:stretch>
          </p:blipFill>
          <p:spPr bwMode="auto">
            <a:xfrm rot="-10649585" flipH="1" flipV="1">
              <a:off x="5805174" y="6169734"/>
              <a:ext cx="1134421" cy="66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C:\Documents and Settings\Иятта\Рабочий стол\ЭТО СРОЧНО\ПРЕЗЕНТАЦИЯ\0_5b75d_aba0569_L.png"/>
            <p:cNvPicPr>
              <a:picLocks noChangeAspect="1" noChangeArrowheads="1"/>
            </p:cNvPicPr>
            <p:nvPr/>
          </p:nvPicPr>
          <p:blipFill>
            <a:blip r:embed="rId2" cstate="print"/>
            <a:srcRect l="46552" t="69661"/>
            <a:stretch>
              <a:fillRect/>
            </a:stretch>
          </p:blipFill>
          <p:spPr bwMode="auto">
            <a:xfrm rot="16049585" flipH="1">
              <a:off x="8230324" y="3687787"/>
              <a:ext cx="1134421" cy="64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 Мастер-класс: Корзиночка  МК Булавка английская, Ленты, Фарфор холодный Праздник осени. Фото 11"/>
          <p:cNvPicPr/>
          <p:nvPr/>
        </p:nvPicPr>
        <p:blipFill>
          <a:blip r:embed="rId3" cstate="print">
            <a:lum bright="10000"/>
          </a:blip>
          <a:srcRect l="8355" r="23779" b="11441"/>
          <a:stretch>
            <a:fillRect/>
          </a:stretch>
        </p:blipFill>
        <p:spPr bwMode="auto">
          <a:xfrm>
            <a:off x="4648200" y="2590800"/>
            <a:ext cx="3886200" cy="3048000"/>
          </a:xfrm>
          <a:prstGeom prst="round2DiagRect">
            <a:avLst>
              <a:gd name="adj1" fmla="val 35806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 rot="21306864">
            <a:off x="993739" y="700354"/>
            <a:ext cx="7764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Опускаемся </a:t>
            </a: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вниз заводим за гвоздик и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вверх </a:t>
            </a: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 следующему гвоздику</a:t>
            </a:r>
          </a:p>
        </p:txBody>
      </p:sp>
      <p:pic>
        <p:nvPicPr>
          <p:cNvPr id="11" name="Рисунок 10" descr="Мастер-класс: Мастер-класс по изготовлению корзиночки из мыла Ленты. Фото 4"/>
          <p:cNvPicPr/>
          <p:nvPr/>
        </p:nvPicPr>
        <p:blipFill>
          <a:blip r:embed="rId4" cstate="print"/>
          <a:srcRect r="9302" b="11323"/>
          <a:stretch>
            <a:fillRect/>
          </a:stretch>
        </p:blipFill>
        <p:spPr bwMode="auto">
          <a:xfrm>
            <a:off x="838200" y="2819400"/>
            <a:ext cx="3886200" cy="29718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197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23</cp:revision>
  <dcterms:modified xsi:type="dcterms:W3CDTF">2013-03-09T13:47:16Z</dcterms:modified>
</cp:coreProperties>
</file>