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8"/>
  </p:notesMasterIdLst>
  <p:sldIdLst>
    <p:sldId id="256" r:id="rId5"/>
    <p:sldId id="268" r:id="rId6"/>
    <p:sldId id="257" r:id="rId7"/>
    <p:sldId id="258" r:id="rId8"/>
    <p:sldId id="259" r:id="rId9"/>
    <p:sldId id="266" r:id="rId10"/>
    <p:sldId id="260" r:id="rId11"/>
    <p:sldId id="261" r:id="rId12"/>
    <p:sldId id="262" r:id="rId13"/>
    <p:sldId id="263" r:id="rId14"/>
    <p:sldId id="264" r:id="rId15"/>
    <p:sldId id="267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66D4C-3F86-4F84-91E3-01435979480C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0504C-A3D3-4986-8F7D-C43C1DCF8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0504C-A3D3-4986-8F7D-C43C1DCF83F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0504C-A3D3-4986-8F7D-C43C1DCF83F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>
            <a:lvl1pPr>
              <a:defRPr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79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scene3d>
              <a:camera prst="orthographicFront"/>
              <a:lightRig rig="threePt" dir="t"/>
            </a:scene3d>
            <a:sp3d extrusionH="57150" contourW="12700">
              <a:bevelT w="82550" h="38100" prst="coolSlant"/>
              <a:contourClr>
                <a:schemeClr val="bg2">
                  <a:lumMod val="25000"/>
                </a:schemeClr>
              </a:contourClr>
            </a:sp3d>
          </a:bodyPr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65193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00305"/>
            <a:ext cx="4040188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651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00305"/>
            <a:ext cx="4041775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84" y="571480"/>
            <a:ext cx="6400816" cy="846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414" y="1600200"/>
            <a:ext cx="747238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A5F26-DA64-4D27-9D2D-D1B6044C96BB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3200" kern="1200" dirty="0">
          <a:ln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79000"/>
                </a:schemeClr>
              </a:gs>
            </a:gsLst>
            <a:lin ang="5400000" scaled="0"/>
            <a:tileRect/>
          </a:gradFill>
          <a:effectLst>
            <a:outerShdw blurRad="241300" dist="38100" dir="5400000" rotWithShape="0">
              <a:schemeClr val="bg2">
                <a:lumMod val="10000"/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28.jpeg"/><Relationship Id="rId3" Type="http://schemas.openxmlformats.org/officeDocument/2006/relationships/image" Target="../media/image3.jpeg"/><Relationship Id="rId7" Type="http://schemas.openxmlformats.org/officeDocument/2006/relationships/image" Target="../media/image26.jpe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27.jpeg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image" Target="../media/image24.jpeg"/><Relationship Id="rId9" Type="http://schemas.openxmlformats.org/officeDocument/2006/relationships/image" Target="../media/image6.jpeg"/><Relationship Id="rId1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844824"/>
            <a:ext cx="8065157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Шляпка-игольница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 descr="Мастер-класс,  Моделирование, : Шляпка-игольница Вата, Диски компьютерные, Нитки 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05064"/>
            <a:ext cx="255577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http://old.rto-mos.ru/products_pictures/RT-207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4509120"/>
            <a:ext cx="2267744" cy="2169147"/>
          </a:xfrm>
          <a:prstGeom prst="rect">
            <a:avLst/>
          </a:prstGeom>
          <a:noFill/>
        </p:spPr>
      </p:pic>
      <p:pic>
        <p:nvPicPr>
          <p:cNvPr id="10250" name="Picture 10" descr="http://old.rto-mos.ru/products_pictures/rt-2075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1772816"/>
            <a:ext cx="3096344" cy="3603220"/>
          </a:xfrm>
          <a:prstGeom prst="rect">
            <a:avLst/>
          </a:prstGeom>
          <a:noFill/>
        </p:spPr>
      </p:pic>
      <p:pic>
        <p:nvPicPr>
          <p:cNvPr id="10252" name="Picture 12" descr="http://podelki.boxter.org/media/blogs/podelki/.evocache/SS850298.jpg/fit-500x800.jpg?mtime=12519131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0"/>
            <a:ext cx="1872208" cy="1872208"/>
          </a:xfrm>
          <a:prstGeom prst="ellipse">
            <a:avLst/>
          </a:prstGeom>
          <a:noFill/>
        </p:spPr>
      </p:pic>
      <p:pic>
        <p:nvPicPr>
          <p:cNvPr id="10254" name="Picture 14" descr="http://www.pro100m2.ru/wp-content/uploads/2010/02/P1040750_.jpg"/>
          <p:cNvPicPr>
            <a:picLocks noChangeAspect="1" noChangeArrowheads="1"/>
          </p:cNvPicPr>
          <p:nvPr/>
        </p:nvPicPr>
        <p:blipFill>
          <a:blip r:embed="rId7" cstate="print"/>
          <a:srcRect l="10667" r="5335"/>
          <a:stretch>
            <a:fillRect/>
          </a:stretch>
        </p:blipFill>
        <p:spPr bwMode="auto">
          <a:xfrm>
            <a:off x="6660232" y="0"/>
            <a:ext cx="2267744" cy="20236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8" name="Picture 18" descr="http://stranamasterov.ru/files/imagecache/orig_with_logo/i1001/p_081.jpg"/>
          <p:cNvPicPr>
            <a:picLocks noChangeAspect="1" noChangeArrowheads="1"/>
          </p:cNvPicPr>
          <p:nvPr/>
        </p:nvPicPr>
        <p:blipFill>
          <a:blip r:embed="rId8" cstate="print"/>
          <a:srcRect l="1454" t="5815" r="9863" b="6955"/>
          <a:stretch>
            <a:fillRect/>
          </a:stretch>
        </p:blipFill>
        <p:spPr bwMode="auto">
          <a:xfrm>
            <a:off x="6156176" y="2780928"/>
            <a:ext cx="2699792" cy="199165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051720" y="4221088"/>
            <a:ext cx="4536504" cy="237626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43184" y="0"/>
            <a:ext cx="6400816" cy="846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Тулья шляпки</a:t>
            </a:r>
            <a:endParaRPr kumimoji="0" lang="ru-RU" sz="6600" b="1" i="0" u="none" strike="noStrike" kern="1200" cap="none" spc="0" normalizeH="0" baseline="0" noProof="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241300" dist="38100" dir="5400000" rotWithShape="0">
                  <a:schemeClr val="bg2">
                    <a:lumMod val="10000"/>
                    <a:alpha val="30000"/>
                  </a:scheme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5" name="Цилиндр 4"/>
          <p:cNvSpPr/>
          <p:nvPr/>
        </p:nvSpPr>
        <p:spPr>
          <a:xfrm>
            <a:off x="2699792" y="4509120"/>
            <a:ext cx="3312368" cy="1224136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://www.piknad.ru/piknad/images/clip_image002_338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213"/>
          <a:stretch>
            <a:fillRect/>
          </a:stretch>
        </p:blipFill>
        <p:spPr bwMode="auto">
          <a:xfrm>
            <a:off x="-252536" y="4941168"/>
            <a:ext cx="2726860" cy="1467544"/>
          </a:xfrm>
          <a:prstGeom prst="rect">
            <a:avLst/>
          </a:prstGeom>
          <a:noFill/>
        </p:spPr>
      </p:pic>
      <p:pic>
        <p:nvPicPr>
          <p:cNvPr id="2050" name="Picture 2" descr="http://www.detskaya29.ru/upload/medialibrary/475/4755727267110c1952ad1aa59bae9d65.jpg"/>
          <p:cNvPicPr>
            <a:picLocks noChangeAspect="1" noChangeArrowheads="1"/>
          </p:cNvPicPr>
          <p:nvPr/>
        </p:nvPicPr>
        <p:blipFill>
          <a:blip r:embed="rId3" cstate="print"/>
          <a:srcRect l="46871" t="29513" r="7769" b="25082"/>
          <a:stretch>
            <a:fillRect/>
          </a:stretch>
        </p:blipFill>
        <p:spPr bwMode="auto">
          <a:xfrm rot="20763990">
            <a:off x="6099207" y="3481306"/>
            <a:ext cx="2426348" cy="16175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4355976" y="4149080"/>
            <a:ext cx="2088232" cy="504056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 l="25097" t="45528" r="15251" b="19809"/>
          <a:stretch>
            <a:fillRect/>
          </a:stretch>
        </p:blipFill>
        <p:spPr bwMode="auto">
          <a:xfrm>
            <a:off x="0" y="3501008"/>
            <a:ext cx="9144000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Шляпка-игольница"/>
          <p:cNvPicPr/>
          <p:nvPr/>
        </p:nvPicPr>
        <p:blipFill>
          <a:blip r:embed="rId5" cstate="print">
            <a:lum contrast="10000"/>
          </a:blip>
          <a:srcRect l="53765" t="24923" r="11440" b="20633"/>
          <a:stretch>
            <a:fillRect/>
          </a:stretch>
        </p:blipFill>
        <p:spPr bwMode="auto">
          <a:xfrm>
            <a:off x="2627784" y="3545632"/>
            <a:ext cx="3528392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032" y="764704"/>
            <a:ext cx="8712968" cy="45259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Ставим заготовку на окружность из ткани, набиваем середину синтепоном, поролоном или ватой и прошиваем швом «через край», стягивая края к центру</a:t>
            </a:r>
            <a:endParaRPr lang="ru-RU" sz="3600" b="1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743184" y="0"/>
            <a:ext cx="6400816" cy="846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Собираем  шляпку</a:t>
            </a:r>
            <a:endParaRPr kumimoji="0" lang="ru-RU" sz="6600" b="1" i="0" u="none" strike="noStrike" kern="1200" cap="none" spc="0" normalizeH="0" baseline="0" noProof="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241300" dist="38100" dir="5400000" rotWithShape="0">
                  <a:schemeClr val="bg2">
                    <a:lumMod val="10000"/>
                    <a:alpha val="30000"/>
                  </a:scheme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/>
              <a:t>Соединяем обе заготовки </a:t>
            </a:r>
          </a:p>
          <a:p>
            <a:pPr algn="ctr">
              <a:buNone/>
            </a:pPr>
            <a:r>
              <a:rPr lang="ru-RU" sz="4000" b="1" dirty="0" smtClean="0"/>
              <a:t>(тулью и поля) «потайным» швом </a:t>
            </a:r>
            <a:endParaRPr lang="ru-RU" sz="4000" b="1" dirty="0"/>
          </a:p>
        </p:txBody>
      </p:sp>
      <p:pic>
        <p:nvPicPr>
          <p:cNvPr id="10" name="Рисунок 9" descr="Шляпка-игольница"/>
          <p:cNvPicPr/>
          <p:nvPr/>
        </p:nvPicPr>
        <p:blipFill>
          <a:blip r:embed="rId2" cstate="print"/>
          <a:srcRect l="19118" t="10638" r="17647" b="8511"/>
          <a:stretch>
            <a:fillRect/>
          </a:stretch>
        </p:blipFill>
        <p:spPr bwMode="auto">
          <a:xfrm>
            <a:off x="251520" y="2348880"/>
            <a:ext cx="4608512" cy="396044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www.razumniki.ru/images/articles/kladovaya/myagkaya_igrushka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2276872"/>
            <a:ext cx="4175927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43184" y="0"/>
            <a:ext cx="6400816" cy="846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Украшаем  шляпку</a:t>
            </a:r>
            <a:endParaRPr kumimoji="0" lang="ru-RU" sz="6600" b="1" i="0" u="none" strike="noStrike" kern="1200" cap="none" spc="0" normalizeH="0" baseline="0" noProof="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241300" dist="38100" dir="5400000" rotWithShape="0">
                  <a:schemeClr val="bg2">
                    <a:lumMod val="10000"/>
                    <a:alpha val="30000"/>
                  </a:scheme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5" name="Рисунок 4" descr="Шляпка-игольница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1196752"/>
            <a:ext cx="36004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Шляпка-игольница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4049688"/>
            <a:ext cx="374724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Шляпка-игольница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628800"/>
            <a:ext cx="352272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1916832"/>
            <a:ext cx="5527732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украшаем шляпку</a:t>
            </a:r>
            <a:endParaRPr lang="ru-RU" sz="40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 descr="Мастер-класс,  Моделирование, : Шляпка-игольница Вата, Диски компьютерные, Нитки 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41776"/>
            <a:ext cx="216024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://img-fotki.yandex.ru/get/5106/alfmama.2a/0_45c4e_73588009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476672"/>
            <a:ext cx="1656184" cy="1536460"/>
          </a:xfrm>
          <a:prstGeom prst="ellipse">
            <a:avLst/>
          </a:prstGeom>
          <a:noFill/>
        </p:spPr>
      </p:pic>
      <p:pic>
        <p:nvPicPr>
          <p:cNvPr id="10244" name="Picture 4" descr="http://old.rto-mos.ru/products_pictures/RT-207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964362"/>
            <a:ext cx="1979712" cy="1893638"/>
          </a:xfrm>
          <a:prstGeom prst="rect">
            <a:avLst/>
          </a:prstGeom>
          <a:noFill/>
        </p:spPr>
      </p:pic>
      <p:pic>
        <p:nvPicPr>
          <p:cNvPr id="10246" name="Picture 6" descr="http://stranamasterov.ru/files/u7365/_DSC06419_0.jpg"/>
          <p:cNvPicPr>
            <a:picLocks noChangeAspect="1" noChangeArrowheads="1"/>
          </p:cNvPicPr>
          <p:nvPr/>
        </p:nvPicPr>
        <p:blipFill>
          <a:blip r:embed="rId6" cstate="print"/>
          <a:srcRect l="5882" t="11765" r="4118" b="7059"/>
          <a:stretch>
            <a:fillRect/>
          </a:stretch>
        </p:blipFill>
        <p:spPr bwMode="auto">
          <a:xfrm>
            <a:off x="2555776" y="260648"/>
            <a:ext cx="2448272" cy="1656184"/>
          </a:xfrm>
          <a:prstGeom prst="ellipse">
            <a:avLst/>
          </a:prstGeom>
          <a:noFill/>
        </p:spPr>
      </p:pic>
      <p:pic>
        <p:nvPicPr>
          <p:cNvPr id="10248" name="Picture 8" descr="http://www.pro100m2.ru/wp-content/uploads/2010/02/P1040755_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276872"/>
            <a:ext cx="2016224" cy="1255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0" name="Picture 10" descr="http://old.rto-mos.ru/products_pictures/rt-2075b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3212976"/>
            <a:ext cx="1872208" cy="2178691"/>
          </a:xfrm>
          <a:prstGeom prst="rect">
            <a:avLst/>
          </a:prstGeom>
          <a:noFill/>
        </p:spPr>
      </p:pic>
      <p:pic>
        <p:nvPicPr>
          <p:cNvPr id="10252" name="Picture 12" descr="http://podelki.boxter.org/media/blogs/podelki/.evocache/SS850298.jpg/fit-500x800.jpg?mtime=12519131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4797152"/>
            <a:ext cx="1656184" cy="1656184"/>
          </a:xfrm>
          <a:prstGeom prst="ellipse">
            <a:avLst/>
          </a:prstGeom>
          <a:noFill/>
        </p:spPr>
      </p:pic>
      <p:pic>
        <p:nvPicPr>
          <p:cNvPr id="10254" name="Picture 14" descr="http://www.pro100m2.ru/wp-content/uploads/2010/02/P1040750_.jpg"/>
          <p:cNvPicPr>
            <a:picLocks noChangeAspect="1" noChangeArrowheads="1"/>
          </p:cNvPicPr>
          <p:nvPr/>
        </p:nvPicPr>
        <p:blipFill>
          <a:blip r:embed="rId10" cstate="print"/>
          <a:srcRect l="10667" r="5335"/>
          <a:stretch>
            <a:fillRect/>
          </a:stretch>
        </p:blipFill>
        <p:spPr bwMode="auto">
          <a:xfrm>
            <a:off x="0" y="188640"/>
            <a:ext cx="2267744" cy="20236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6" name="Picture 16" descr="http://fs112.taba.ru/dev121/0/000/934/0000934415.fid.jpg"/>
          <p:cNvPicPr>
            <a:picLocks noChangeAspect="1" noChangeArrowheads="1"/>
          </p:cNvPicPr>
          <p:nvPr/>
        </p:nvPicPr>
        <p:blipFill>
          <a:blip r:embed="rId11" cstate="print"/>
          <a:srcRect l="10714" t="-9524"/>
          <a:stretch>
            <a:fillRect/>
          </a:stretch>
        </p:blipFill>
        <p:spPr bwMode="auto">
          <a:xfrm>
            <a:off x="5076056" y="188640"/>
            <a:ext cx="1956739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8" name="Picture 18" descr="http://stranamasterov.ru/files/imagecache/orig_with_logo/i1001/p_081.jpg"/>
          <p:cNvPicPr>
            <a:picLocks noChangeAspect="1" noChangeArrowheads="1"/>
          </p:cNvPicPr>
          <p:nvPr/>
        </p:nvPicPr>
        <p:blipFill>
          <a:blip r:embed="rId12" cstate="print"/>
          <a:srcRect l="1454" t="5815" r="9863" b="6955"/>
          <a:stretch>
            <a:fillRect/>
          </a:stretch>
        </p:blipFill>
        <p:spPr bwMode="auto">
          <a:xfrm>
            <a:off x="6444208" y="2924944"/>
            <a:ext cx="2147438" cy="158417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0" name="Picture 20" descr="http://cs2.livemaster.ru/foto/large/c1b1150757-podarki-k-prazdnikam-igolnitsa-shlyapka.jpg"/>
          <p:cNvPicPr>
            <a:picLocks noChangeAspect="1" noChangeArrowheads="1"/>
          </p:cNvPicPr>
          <p:nvPr/>
        </p:nvPicPr>
        <p:blipFill>
          <a:blip r:embed="rId13" cstate="print"/>
          <a:srcRect b="6191"/>
          <a:stretch>
            <a:fillRect/>
          </a:stretch>
        </p:blipFill>
        <p:spPr bwMode="auto">
          <a:xfrm>
            <a:off x="2699792" y="2636912"/>
            <a:ext cx="3024336" cy="2127823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2" name="Picture 22" descr="http://dom-i-uyut.ru/wp-content/uploads/2012/04/100_2832-300x225.jpg"/>
          <p:cNvPicPr>
            <a:picLocks noChangeAspect="1" noChangeArrowheads="1"/>
          </p:cNvPicPr>
          <p:nvPr/>
        </p:nvPicPr>
        <p:blipFill>
          <a:blip r:embed="rId14" cstate="print"/>
          <a:srcRect l="10080" t="6720" r="4241" b="-799"/>
          <a:stretch>
            <a:fillRect/>
          </a:stretch>
        </p:blipFill>
        <p:spPr bwMode="auto">
          <a:xfrm>
            <a:off x="4355976" y="4725144"/>
            <a:ext cx="2448272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668344" cy="542007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Презентацию  составила  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учитель  начальных  классов  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ГБОУ  СОШ  №1055  г. Москвы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Мухачева  Юлия  Вячеславовна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Размещение  </a:t>
            </a:r>
            <a:r>
              <a:rPr lang="ru-RU" sz="3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 </a:t>
            </a:r>
            <a:r>
              <a:rPr lang="ru-RU" sz="3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сайтах: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mukhacheva.ucoz.ru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nsportal.ru/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yuliya-vyacheslavovna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400816" cy="846158"/>
          </a:xfrm>
        </p:spPr>
        <p:txBody>
          <a:bodyPr/>
          <a:lstStyle/>
          <a:p>
            <a:r>
              <a:rPr lang="ru-RU" sz="5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Для  работы нам понадобится:</a:t>
            </a:r>
            <a:endParaRPr lang="ru-RU" sz="5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4525963"/>
          </a:xfrm>
        </p:spPr>
        <p:txBody>
          <a:bodyPr>
            <a:noAutofit/>
          </a:bodyPr>
          <a:lstStyle/>
          <a:p>
            <a:r>
              <a:rPr lang="ru-RU" b="1" dirty="0" smtClean="0"/>
              <a:t>Ткань (лучше вискозные салфетки) 40см </a:t>
            </a:r>
            <a:r>
              <a:rPr lang="ru-RU" b="1" dirty="0" err="1" smtClean="0"/>
              <a:t>х</a:t>
            </a:r>
            <a:r>
              <a:rPr lang="ru-RU" b="1" dirty="0" smtClean="0"/>
              <a:t> 40 см</a:t>
            </a:r>
          </a:p>
          <a:p>
            <a:r>
              <a:rPr lang="ru-RU" b="1" dirty="0" smtClean="0"/>
              <a:t>Нитки  в  тон  ткани</a:t>
            </a:r>
          </a:p>
          <a:p>
            <a:r>
              <a:rPr lang="ru-RU" b="1" dirty="0" smtClean="0"/>
              <a:t>Иголки (2-3)  </a:t>
            </a:r>
          </a:p>
          <a:p>
            <a:r>
              <a:rPr lang="ru-RU" b="1" dirty="0" smtClean="0"/>
              <a:t>Ножницы</a:t>
            </a:r>
          </a:p>
          <a:p>
            <a:r>
              <a:rPr lang="ru-RU" b="1" dirty="0" smtClean="0"/>
              <a:t>Картон</a:t>
            </a:r>
          </a:p>
          <a:p>
            <a:r>
              <a:rPr lang="ru-RU" b="1" dirty="0" smtClean="0"/>
              <a:t>Циркуль</a:t>
            </a:r>
          </a:p>
          <a:p>
            <a:r>
              <a:rPr lang="ru-RU" b="1" dirty="0" smtClean="0"/>
              <a:t>Линейка</a:t>
            </a:r>
          </a:p>
          <a:p>
            <a:r>
              <a:rPr lang="ru-RU" b="1" dirty="0" smtClean="0"/>
              <a:t>Карандаш</a:t>
            </a:r>
          </a:p>
          <a:p>
            <a:r>
              <a:rPr lang="ru-RU" b="1" dirty="0" smtClean="0"/>
              <a:t>Украшения для шляпки (ленточка – 35-40 см, цветочки, бусинки и др.)</a:t>
            </a:r>
            <a:endParaRPr lang="ru-RU" b="1" dirty="0"/>
          </a:p>
        </p:txBody>
      </p:sp>
    </p:spTree>
  </p:cSld>
  <p:clrMapOvr>
    <a:masterClrMapping/>
  </p:clrMapOvr>
  <p:transition spd="med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6851104" cy="846158"/>
          </a:xfrm>
        </p:spPr>
        <p:txBody>
          <a:bodyPr/>
          <a:lstStyle/>
          <a:p>
            <a:r>
              <a:rPr lang="ru-RU" sz="5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Изготавливаем  шаблоны</a:t>
            </a:r>
            <a:endParaRPr lang="ru-RU" sz="5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878497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/>
              <a:t>На  картоне  чертим  2  окружности:</a:t>
            </a:r>
          </a:p>
          <a:p>
            <a:pPr algn="ctr">
              <a:buNone/>
            </a:pPr>
            <a:r>
              <a:rPr lang="ru-RU" sz="3600" b="1" dirty="0" smtClean="0"/>
              <a:t>радиусом  </a:t>
            </a:r>
            <a:r>
              <a:rPr lang="ru-RU" sz="3600" b="1" u="sng" dirty="0" smtClean="0"/>
              <a:t>50 мм  </a:t>
            </a:r>
            <a:r>
              <a:rPr lang="ru-RU" sz="3600" b="1" dirty="0" smtClean="0"/>
              <a:t>и  радиусом  </a:t>
            </a:r>
            <a:r>
              <a:rPr lang="ru-RU" sz="3600" b="1" u="sng" dirty="0" smtClean="0"/>
              <a:t>90 мм</a:t>
            </a:r>
            <a:endParaRPr lang="ru-RU" sz="3600" b="1" u="sng" dirty="0"/>
          </a:p>
        </p:txBody>
      </p:sp>
      <p:sp>
        <p:nvSpPr>
          <p:cNvPr id="4" name="Овал 3"/>
          <p:cNvSpPr/>
          <p:nvPr/>
        </p:nvSpPr>
        <p:spPr>
          <a:xfrm>
            <a:off x="179512" y="4221088"/>
            <a:ext cx="2160000" cy="216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://bms.24open.ru/images/15b5ec374ac3d2d630be9f664a3068f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861048"/>
            <a:ext cx="1000910" cy="1755984"/>
          </a:xfrm>
          <a:prstGeom prst="rect">
            <a:avLst/>
          </a:prstGeom>
          <a:noFill/>
        </p:spPr>
      </p:pic>
      <p:pic>
        <p:nvPicPr>
          <p:cNvPr id="7172" name="Picture 4" descr="http://i.allday.ru/uploads/posts/2008-11/1225721053_psppcrt081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22414">
            <a:off x="2356638" y="2955372"/>
            <a:ext cx="2077815" cy="2372360"/>
          </a:xfrm>
          <a:prstGeom prst="rect">
            <a:avLst/>
          </a:prstGeom>
          <a:noFill/>
        </p:spPr>
      </p:pic>
      <p:pic>
        <p:nvPicPr>
          <p:cNvPr id="7174" name="Picture 6" descr="http://mirofis.shop.by/pics/items/030c1dac5703a9135ec867a1c9b5dc57_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968" r="26291" b="37651"/>
          <a:stretch>
            <a:fillRect/>
          </a:stretch>
        </p:blipFill>
        <p:spPr bwMode="auto">
          <a:xfrm>
            <a:off x="2771800" y="5157192"/>
            <a:ext cx="2808312" cy="753450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5724128" y="3140968"/>
            <a:ext cx="3240360" cy="324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59634" y="5301208"/>
            <a:ext cx="288030" cy="100811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1547664" y="6309320"/>
            <a:ext cx="18002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6588224" y="4797152"/>
            <a:ext cx="720080" cy="144016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4427984" y="6237312"/>
            <a:ext cx="2195738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403648" y="5589240"/>
            <a:ext cx="22317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</a:t>
            </a:r>
            <a:r>
              <a:rPr lang="ru-RU" sz="44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50мм</a:t>
            </a:r>
            <a:endParaRPr lang="ru-RU" sz="44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27984" y="5445224"/>
            <a:ext cx="22317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</a:t>
            </a:r>
            <a:r>
              <a:rPr lang="ru-RU" sz="44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90мм</a:t>
            </a:r>
            <a:endParaRPr lang="ru-RU" sz="44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1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/>
              <a:t>На  картоне начертим прямоугольник со сторонами 150мм </a:t>
            </a:r>
            <a:r>
              <a:rPr lang="ru-RU" sz="3600" b="1" dirty="0" err="1" smtClean="0"/>
              <a:t>х</a:t>
            </a:r>
            <a:r>
              <a:rPr lang="ru-RU" sz="3600" b="1" dirty="0" smtClean="0"/>
              <a:t> 15мм</a:t>
            </a:r>
            <a:endParaRPr lang="ru-RU" sz="36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27176" y="260648"/>
            <a:ext cx="7416824" cy="846158"/>
          </a:xfrm>
        </p:spPr>
        <p:txBody>
          <a:bodyPr/>
          <a:lstStyle/>
          <a:p>
            <a:r>
              <a:rPr lang="ru-RU" sz="5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Изготавливаем  шаблоны</a:t>
            </a:r>
            <a:endParaRPr lang="ru-RU" sz="5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996952"/>
            <a:ext cx="7488832" cy="28083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755576" y="4077072"/>
            <a:ext cx="5430427" cy="4218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80000">
            <a:off x="6012160" y="2996952"/>
            <a:ext cx="72008" cy="122413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5940152" y="3933056"/>
            <a:ext cx="288032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40152" y="2996952"/>
            <a:ext cx="288032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39552" y="3933056"/>
            <a:ext cx="288032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979712" y="2636912"/>
            <a:ext cx="20313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150мм</a:t>
            </a:r>
            <a:endParaRPr lang="ru-RU" sz="44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79712" y="4005064"/>
            <a:ext cx="20313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150мм</a:t>
            </a:r>
            <a:endParaRPr lang="ru-RU" sz="44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3140968"/>
            <a:ext cx="17075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15мм</a:t>
            </a:r>
            <a:endParaRPr lang="ru-RU" sz="44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55976" y="3212976"/>
            <a:ext cx="17075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15мм</a:t>
            </a:r>
            <a:endParaRPr lang="ru-RU" sz="44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" name="Рисунок 19" descr="77444108_4080226_f4a33f1298a78f3810ec138df4ddcc7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996952"/>
            <a:ext cx="1983085" cy="1582989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7" grpId="0" animBg="1"/>
      <p:bldP spid="6" grpId="0" animBg="1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04664"/>
            <a:ext cx="6400816" cy="846158"/>
          </a:xfrm>
        </p:spPr>
        <p:txBody>
          <a:bodyPr/>
          <a:lstStyle/>
          <a:p>
            <a:r>
              <a:rPr lang="ru-RU" sz="6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Заготовка </a:t>
            </a:r>
            <a:br>
              <a:rPr lang="ru-RU" sz="6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6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для тульи  шляпки</a:t>
            </a:r>
            <a:endParaRPr lang="ru-RU" sz="60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На  ткани обводим меньшую окружность и вырезаем</a:t>
            </a:r>
          </a:p>
          <a:p>
            <a:pPr algn="ctr"/>
            <a:endParaRPr lang="ru-RU" sz="3600" b="1" dirty="0"/>
          </a:p>
        </p:txBody>
      </p:sp>
      <p:sp>
        <p:nvSpPr>
          <p:cNvPr id="4" name="Двойная волна 3"/>
          <p:cNvSpPr/>
          <p:nvPr/>
        </p:nvSpPr>
        <p:spPr>
          <a:xfrm>
            <a:off x="1691680" y="2852936"/>
            <a:ext cx="4824536" cy="3816424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987824" y="3429000"/>
            <a:ext cx="2448272" cy="24482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6520036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132856"/>
            <a:ext cx="952500" cy="19050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987824" y="3429000"/>
            <a:ext cx="2448272" cy="2448272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77444108_4080226_f4a33f1298a78f3810ec138df4ddcc7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996952"/>
            <a:ext cx="1983085" cy="1582989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04664"/>
            <a:ext cx="6400816" cy="846158"/>
          </a:xfrm>
        </p:spPr>
        <p:txBody>
          <a:bodyPr/>
          <a:lstStyle/>
          <a:p>
            <a:r>
              <a:rPr lang="ru-RU" sz="6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Заготовка </a:t>
            </a:r>
            <a:br>
              <a:rPr lang="ru-RU" sz="6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6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для полей шляпки</a:t>
            </a:r>
            <a:endParaRPr lang="ru-RU" sz="60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На  ткани обводим большую окружность и вырезаем</a:t>
            </a:r>
          </a:p>
          <a:p>
            <a:pPr algn="ctr"/>
            <a:endParaRPr lang="ru-RU" sz="3600" b="1" dirty="0"/>
          </a:p>
        </p:txBody>
      </p:sp>
      <p:sp>
        <p:nvSpPr>
          <p:cNvPr id="4" name="Двойная волна 3"/>
          <p:cNvSpPr/>
          <p:nvPr/>
        </p:nvSpPr>
        <p:spPr>
          <a:xfrm>
            <a:off x="1691680" y="2852936"/>
            <a:ext cx="4824536" cy="3816424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987824" y="3429000"/>
            <a:ext cx="2448272" cy="24482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6520036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132856"/>
            <a:ext cx="952500" cy="19050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987824" y="3429000"/>
            <a:ext cx="2448272" cy="2448272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77444108_4080226_f4a33f1298a78f3810ec138df4ddcc7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996952"/>
            <a:ext cx="1983085" cy="1582989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Поля  шляпки</a:t>
            </a:r>
            <a:endParaRPr lang="ru-RU" sz="66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Малый круг из картона обтягиваем тканью, прошиваем  швом  «через  край» и стягиваем края.</a:t>
            </a:r>
          </a:p>
        </p:txBody>
      </p:sp>
      <p:pic>
        <p:nvPicPr>
          <p:cNvPr id="4" name="Рисунок 3" descr="Шляпка-игольниц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17032"/>
            <a:ext cx="352839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://www.piknad.ru/piknad/images/clip_image002_338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557"/>
          <a:stretch>
            <a:fillRect/>
          </a:stretch>
        </p:blipFill>
        <p:spPr bwMode="auto">
          <a:xfrm>
            <a:off x="3995936" y="3789040"/>
            <a:ext cx="3312367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184" y="260648"/>
            <a:ext cx="6400816" cy="846158"/>
          </a:xfrm>
        </p:spPr>
        <p:txBody>
          <a:bodyPr/>
          <a:lstStyle/>
          <a:p>
            <a:r>
              <a:rPr lang="ru-RU" sz="6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Тулья шляпки</a:t>
            </a:r>
            <a:endParaRPr lang="ru-RU" sz="66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/>
              <a:t>Прямоугольную заготовку из картона сворачиваем в круг и сшиваем концы</a:t>
            </a:r>
            <a:endParaRPr lang="ru-RU" sz="4000" b="1" dirty="0"/>
          </a:p>
        </p:txBody>
      </p:sp>
      <p:sp>
        <p:nvSpPr>
          <p:cNvPr id="5" name="Цилиндр 4"/>
          <p:cNvSpPr/>
          <p:nvPr/>
        </p:nvSpPr>
        <p:spPr>
          <a:xfrm>
            <a:off x="2051720" y="3933056"/>
            <a:ext cx="4032448" cy="1728192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995936" y="4437112"/>
            <a:ext cx="288032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995936" y="5301208"/>
            <a:ext cx="288032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139952" y="4509120"/>
            <a:ext cx="0" cy="100811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MSC_MS_RU_RU_8March_Pink_2007v_Russia">
  <a:themeElements>
    <a:clrScheme name="8 марта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A128CDB2-E3BB-4649-8DB8-8A568B6E5E86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3DE88507-060B-42D1-89C8-39E512EFE8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97C016-47AE-4F4B-97AA-4D87245A66A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MSC_MS_RU_RU_8March_Pink_2007v_Russia</Template>
  <TotalTime>0</TotalTime>
  <Words>174</Words>
  <Application>Microsoft Office PowerPoint</Application>
  <PresentationFormat>Экран (4:3)</PresentationFormat>
  <Paragraphs>40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MSC_MS_RU_RU_8March_Pink_2007v_Russia</vt:lpstr>
      <vt:lpstr>Слайд 1</vt:lpstr>
      <vt:lpstr>Презентацию  составила   учитель  начальных  классов   ГБОУ  СОШ  №1055  г. Москвы Мухачева  Юлия  Вячеславовна   Размещение  на  сайтах:  mukhacheva.ucoz.ru и nsportal.ru/yuliya-vyacheslavovna</vt:lpstr>
      <vt:lpstr>Для  работы нам понадобится:</vt:lpstr>
      <vt:lpstr>Изготавливаем  шаблоны</vt:lpstr>
      <vt:lpstr>Изготавливаем  шаблоны</vt:lpstr>
      <vt:lpstr>Заготовка  для тульи  шляпки</vt:lpstr>
      <vt:lpstr>Заготовка  для полей шляпки</vt:lpstr>
      <vt:lpstr>Поля  шляпки</vt:lpstr>
      <vt:lpstr>Тулья шляпки</vt:lpstr>
      <vt:lpstr>Слайд 10</vt:lpstr>
      <vt:lpstr>Слайд 11</vt:lpstr>
      <vt:lpstr>Слайд 12</vt:lpstr>
      <vt:lpstr>Слайд 13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2013-02-16T07:00:53Z</dcterms:created>
  <dcterms:modified xsi:type="dcterms:W3CDTF">2013-03-09T13:46:49Z</dcterms:modified>
  <cp:category>Шаблон оформления к 8 Марта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TC103516769990</vt:lpwstr>
  </property>
</Properties>
</file>