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6" r:id="rId9"/>
    <p:sldId id="261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80"/>
    <a:srgbClr val="CC0099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40E93-DA2F-44AD-9D99-53996394DFCD}" type="datetimeFigureOut">
              <a:rPr lang="ru-RU" smtClean="0"/>
              <a:pPr/>
              <a:t>09.03.2013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CB968-09A0-4D4B-9C1D-E9B6F6D15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CB968-09A0-4D4B-9C1D-E9B6F6D15E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88BE-D252-47DE-9482-8246BA228B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54E7B-FFC2-4E51-8A38-2EA4DE5027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F275-5748-4361-A323-E99E433F53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4A4B9-E6A5-4499-92AF-305674EEA9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EC6-E90F-46B2-9B6A-57A9701CDF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AD44C-231B-4D05-AA97-DEBDCC5DF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2093-BA7C-4636-9B02-3DD4471C71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F4C3-803E-4F0C-9F3D-6EB5DDC49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530E4-2ADE-489B-A18B-27A54EC64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86837-07E2-460A-B82B-ECC91849C1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4BA25-09CD-4706-B64A-ADA13A7DA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1B16E-EC47-4091-8488-514C9DAFBCB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ingstime.ru/wp-content/uploads/2012/04/Tanzor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ingstime.ru/wp-content/uploads/2012/04/Tanzor2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ingstime.ru/wp-content/uploads/2012/04/Tanzor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hyperlink" Target="http://wingstime.ru/wp-content/uploads/2012/04/Tanzor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ingstime.ru/wp-content/uploads/2012/04/Tanzo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ingstime.ru/wp-content/uploads/2012/04/Tanzor1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5992"/>
            <a:ext cx="9001156" cy="428628"/>
          </a:xfrm>
        </p:spPr>
        <p:txBody>
          <a:bodyPr/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Мини-театр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Игрушка-дергунчик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photos.streamphoto.ru/4/4/1/7bdaaadcd4c9a736ab60b34fc733d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786190"/>
            <a:ext cx="3738889" cy="287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minchanka.by/image/na_dosuge/master-class/dergunchik/dergunchik_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34168"/>
            <a:ext cx="2357454" cy="302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. 45. 'Веселый клоун', игрушка-дергунчик (художник В. Калмыков, 1976)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786190"/>
            <a:ext cx="2643206" cy="293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farm7.static.flickr.com/6178/6226259467_636f9c5ee4_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000108"/>
            <a:ext cx="15001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farm7.static.flickr.com/6047/6226778024_007ced8e34_b.jpg"/>
          <p:cNvPicPr/>
          <p:nvPr/>
        </p:nvPicPr>
        <p:blipFill>
          <a:blip r:embed="rId7" cstate="print"/>
          <a:srcRect l="6731" t="-623" r="13104"/>
          <a:stretch>
            <a:fillRect/>
          </a:stretch>
        </p:blipFill>
        <p:spPr bwMode="auto">
          <a:xfrm>
            <a:off x="6786578" y="1000108"/>
            <a:ext cx="2357422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babylessons.ru/wp-content/uploads/2009/10/_35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3786190"/>
            <a:ext cx="1285884" cy="157163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Соединим  </a:t>
            </a:r>
            <a:r>
              <a:rPr lang="ru-RU" sz="4800" b="1" dirty="0" err="1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горизональную</a:t>
            </a:r>
            <a:r>
              <a:rPr lang="ru-RU" sz="48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 нить  от  рук  с  такой же  нитью  от  ног  с  </a:t>
            </a:r>
            <a:r>
              <a:rPr lang="ru-RU" sz="4800" b="1" dirty="0" err="1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lang="en-US" sz="48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lang="ru-RU" sz="48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мощью  дополнительной  длинной  нити.</a:t>
            </a:r>
          </a:p>
          <a:p>
            <a:pPr lvl="0" algn="ctr" eaLnBrk="0" hangingPunct="0"/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конце  этой  нити  можно прикрепить  бусинку.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071546"/>
            <a:ext cx="9144000" cy="557216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35743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Важно!</a:t>
            </a:r>
          </a:p>
          <a:p>
            <a:pPr algn="ctr"/>
            <a:r>
              <a:rPr lang="ru-RU" sz="44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44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огда будете проделывать эту операцию, опустите ноги и руки </a:t>
            </a:r>
            <a:r>
              <a:rPr lang="ru-RU" sz="4400" b="1" dirty="0" err="1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дергунчика</a:t>
            </a:r>
            <a:r>
              <a:rPr lang="ru-RU" sz="44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«по швам»</a:t>
            </a:r>
            <a:endParaRPr lang="ru-RU" sz="4400" dirty="0"/>
          </a:p>
        </p:txBody>
      </p:sp>
      <p:pic>
        <p:nvPicPr>
          <p:cNvPr id="6" name="Рисунок 5" descr="Игрушка-дергунчи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4643470" cy="53578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571472" y="2357430"/>
            <a:ext cx="2071702" cy="164307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85786" y="4143380"/>
            <a:ext cx="1785950" cy="28575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Мастерская игрушек"/>
          <p:cNvPicPr/>
          <p:nvPr/>
        </p:nvPicPr>
        <p:blipFill>
          <a:blip r:embed="rId4" cstate="print"/>
          <a:srcRect l="16892" t="45885"/>
          <a:stretch>
            <a:fillRect/>
          </a:stretch>
        </p:blipFill>
        <p:spPr bwMode="auto">
          <a:xfrm>
            <a:off x="5000628" y="1357298"/>
            <a:ext cx="3786214" cy="5214974"/>
          </a:xfrm>
          <a:prstGeom prst="roundRect">
            <a:avLst>
              <a:gd name="adj" fmla="val 19949"/>
            </a:avLst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 rot="5400000" flipH="1" flipV="1">
            <a:off x="5179223" y="3107529"/>
            <a:ext cx="1928826" cy="128588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500694" y="4000504"/>
            <a:ext cx="1357322" cy="71438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5000628" y="1357298"/>
            <a:ext cx="1357322" cy="1285884"/>
          </a:xfrm>
          <a:prstGeom prst="roundRect">
            <a:avLst>
              <a:gd name="adj" fmla="val 228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58016" y="6286520"/>
            <a:ext cx="214314" cy="21431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грушка-дергунчик">
            <a:hlinkClick r:id="rId2"/>
          </p:cNvPr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57158" y="2000216"/>
            <a:ext cx="8143932" cy="48577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785794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 теперь  можно и  поиграть!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820472" cy="542007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Презентацию  составила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 начальных  классов  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 СОШ  №1055  г. Москвы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Мухачева  Юлия  Вячеславовна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сайтах: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mukhacheva.ucoz.ru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nsportal.ru/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yuliya-vyacheslavovna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1071801"/>
            <a:ext cx="8643998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Нам понадобится:</a:t>
            </a:r>
            <a:endParaRPr kumimoji="0" lang="ru-RU" sz="4800" b="1" i="0" u="none" strike="noStrike" normalizeH="0" baseline="0" dirty="0" smtClean="0">
              <a:ln w="1905">
                <a:solidFill>
                  <a:srgbClr val="800080"/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3200" b="1" i="0" u="none" strike="noStrike" normalizeH="0" baseline="0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артон  цветной  и белый</a:t>
            </a:r>
            <a:endParaRPr kumimoji="0" lang="ru-RU" sz="3200" b="1" i="0" u="none" strike="noStrike" normalizeH="0" baseline="0" dirty="0" smtClean="0">
              <a:ln w="1905">
                <a:solidFill>
                  <a:srgbClr val="800080"/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normalizeH="0" baseline="0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Клей</a:t>
            </a:r>
            <a:endParaRPr kumimoji="0" lang="ru-RU" sz="3200" b="1" i="0" u="none" strike="noStrike" normalizeH="0" baseline="0" dirty="0" smtClean="0">
              <a:ln w="1905">
                <a:solidFill>
                  <a:srgbClr val="800080"/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normalizeH="0" baseline="0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Краски  и  кисти,  карандаши  или фломастеры</a:t>
            </a:r>
            <a:endParaRPr kumimoji="0" lang="ru-RU" sz="3200" b="1" i="0" u="none" strike="noStrike" normalizeH="0" baseline="0" dirty="0" smtClean="0">
              <a:ln w="1905">
                <a:solidFill>
                  <a:srgbClr val="800080"/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200" b="1" i="0" u="none" strike="noStrike" normalizeH="0" baseline="0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толстая нить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3200" b="1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Arial" pitchFamily="34" charset="0"/>
              </a:rPr>
              <a:t>Проволока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Arial" pitchFamily="34" charset="0"/>
              </a:rPr>
              <a:t>Толстая  игла</a:t>
            </a:r>
            <a:endParaRPr kumimoji="0" lang="ru-RU" sz="3200" b="1" i="0" u="none" strike="noStrike" normalizeH="0" baseline="0" dirty="0" smtClean="0">
              <a:ln w="1905">
                <a:solidFill>
                  <a:srgbClr val="800080"/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sz="3200" b="1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Arial" pitchFamily="34" charset="0"/>
              </a:rPr>
              <a:t>Б</a:t>
            </a:r>
            <a:r>
              <a:rPr kumimoji="0" lang="ru-RU" sz="3200" b="1" i="0" u="none" strike="noStrike" normalizeH="0" baseline="0" dirty="0" smtClean="0">
                <a:ln w="1905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cs typeface="Arial" pitchFamily="34" charset="0"/>
              </a:rPr>
              <a:t>усинка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6600" b="1" i="0" u="none" strike="noStrike" normalizeH="0" baseline="0" dirty="0" smtClean="0">
              <a:ln w="1905">
                <a:solidFill>
                  <a:srgbClr val="800080"/>
                </a:solidFill>
              </a:ln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>
                  <a:solidFill>
                    <a:srgbClr val="800080"/>
                  </a:solidFill>
                </a:ln>
                <a:solidFill>
                  <a:srgbClr val="CC0099"/>
                </a:solidFill>
                <a:effectLst>
                  <a:reflection blurRad="12700" stA="50000" endPos="50000" dist="5000" dir="5400000" sy="-100000" rotWithShape="0"/>
                </a:effectLst>
              </a:rPr>
              <a:t>Изготовим  детали  игрушки</a:t>
            </a:r>
            <a:endParaRPr lang="ru-RU" b="1" cap="all" dirty="0">
              <a:ln w="0">
                <a:solidFill>
                  <a:srgbClr val="800080"/>
                </a:solidFill>
              </a:ln>
              <a:solidFill>
                <a:srgbClr val="CC0099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2143116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1.Вырезаем по шаблону все части игрушки из картона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грушка-дергунчи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643314"/>
            <a:ext cx="2428892" cy="3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1071546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2.Раскрашиваем детали или украшаем  аппликацией</a:t>
            </a:r>
            <a:endParaRPr kumimoji="0" lang="ru-RU" sz="4800" b="1" i="1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Игрушка-дергунчи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242889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photos.streamphoto.ru/4/4/1/7bdaaadcd4c9a736ab60b34fc733d144.jpg"/>
          <p:cNvPicPr/>
          <p:nvPr/>
        </p:nvPicPr>
        <p:blipFill>
          <a:blip r:embed="rId4" cstate="print"/>
          <a:srcRect l="57320" r="-1266"/>
          <a:stretch>
            <a:fillRect/>
          </a:stretch>
        </p:blipFill>
        <p:spPr bwMode="auto">
          <a:xfrm>
            <a:off x="2500298" y="2643182"/>
            <a:ext cx="214314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minchanka.by/image/na_dosuge/master-class/dergunchik/dergunchik_al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214686"/>
            <a:ext cx="235745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. 45. 'Веселый клоун', игрушка-дергунчик (художник В. Калмыков, 1976)."/>
          <p:cNvPicPr/>
          <p:nvPr/>
        </p:nvPicPr>
        <p:blipFill>
          <a:blip r:embed="rId6" cstate="print"/>
          <a:srcRect l="18920"/>
          <a:stretch>
            <a:fillRect/>
          </a:stretch>
        </p:blipFill>
        <p:spPr bwMode="auto">
          <a:xfrm>
            <a:off x="6786578" y="2786058"/>
            <a:ext cx="235742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58016" y="2857496"/>
            <a:ext cx="35719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2928934"/>
            <a:ext cx="285752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571744"/>
            <a:ext cx="9144000" cy="4286256"/>
          </a:xfrm>
          <a:prstGeom prst="rect">
            <a:avLst/>
          </a:prstGeom>
          <a:solidFill>
            <a:srgbClr val="FFFFFF"/>
          </a:solidFill>
          <a:ln w="381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69" t="27014" r="17324" b="-4751"/>
          <a:stretch>
            <a:fillRect/>
          </a:stretch>
        </p:blipFill>
        <p:spPr bwMode="auto">
          <a:xfrm>
            <a:off x="785786" y="2643182"/>
            <a:ext cx="3286148" cy="421481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2714620"/>
            <a:ext cx="3929070" cy="3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Месяц 13"/>
          <p:cNvSpPr/>
          <p:nvPr/>
        </p:nvSpPr>
        <p:spPr>
          <a:xfrm rot="8182766">
            <a:off x="3305573" y="2742928"/>
            <a:ext cx="971681" cy="1549869"/>
          </a:xfrm>
          <a:prstGeom prst="moon">
            <a:avLst>
              <a:gd name="adj" fmla="val 76386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есяц 14"/>
          <p:cNvSpPr/>
          <p:nvPr/>
        </p:nvSpPr>
        <p:spPr>
          <a:xfrm rot="1840609">
            <a:off x="332409" y="3364065"/>
            <a:ext cx="971681" cy="1569594"/>
          </a:xfrm>
          <a:prstGeom prst="moon">
            <a:avLst>
              <a:gd name="adj" fmla="val 74715"/>
            </a:avLst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85723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lang="ru-RU" sz="48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Намечаем места для отверстий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8599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первую очередь </a:t>
            </a:r>
            <a:r>
              <a:rPr lang="ru-RU" sz="40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соединим </a:t>
            </a:r>
            <a:r>
              <a:rPr lang="ru-RU" sz="40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 собой детали ног и рук. </a:t>
            </a:r>
            <a:endParaRPr lang="ru-RU" sz="4000" b="1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sz="40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этого толстой иглой сделайте отверстия </a:t>
            </a:r>
            <a:r>
              <a:rPr lang="ru-RU" sz="40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 местах,  отмеченных точкой  и </a:t>
            </a:r>
            <a:r>
              <a:rPr lang="ru-RU" sz="40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скрепите детали </a:t>
            </a:r>
            <a:r>
              <a:rPr lang="ru-RU" sz="40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проволокой</a:t>
            </a:r>
            <a:endParaRPr lang="ru-RU" sz="4000" b="1" dirty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357430"/>
            <a:ext cx="9144000" cy="450057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грушка-дергунчи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357430"/>
            <a:ext cx="457203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5929322" y="364331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28926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29256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928926" y="292893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500694" y="607220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643306" y="600076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714876" y="535782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86050" y="507207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3.</a:t>
            </a:r>
            <a:r>
              <a:rPr lang="ru-RU" sz="48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Намечаем места для </a:t>
            </a:r>
            <a:r>
              <a:rPr lang="ru-RU" sz="48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отверстий  в  верхней  части  рук  и  ног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357562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В верхней части рук и ног будем делать по два отверстия - одно под  другим</a:t>
            </a:r>
            <a:r>
              <a:rPr kumimoji="0" lang="ru-RU" sz="4400" b="1" i="0" u="none" strike="noStrike" normalizeH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 п</a:t>
            </a:r>
            <a:r>
              <a:rPr kumimoji="0" lang="ru-RU" sz="44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ри помощи  иглы</a:t>
            </a:r>
            <a:endParaRPr kumimoji="0" lang="ru-RU" sz="88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www.minchanka.by/image/na_dosuge/master-class/dergunchik/dergunchik_00.jpg"/>
          <p:cNvPicPr/>
          <p:nvPr/>
        </p:nvPicPr>
        <p:blipFill>
          <a:blip r:embed="rId2" cstate="print"/>
          <a:srcRect t="35897"/>
          <a:stretch>
            <a:fillRect/>
          </a:stretch>
        </p:blipFill>
        <p:spPr bwMode="auto">
          <a:xfrm>
            <a:off x="1214414" y="1357298"/>
            <a:ext cx="678661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3786182" y="1357298"/>
            <a:ext cx="1643074" cy="100013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000100" y="4714884"/>
            <a:ext cx="1928826" cy="357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85720" y="4071942"/>
            <a:ext cx="1928826" cy="357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643174" y="5143512"/>
            <a:ext cx="1928826" cy="357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6715140" y="3143248"/>
            <a:ext cx="914400" cy="3214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072330" y="335756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72330" y="378619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ru-RU" sz="48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Намечаем </a:t>
            </a:r>
            <a:r>
              <a:rPr lang="ru-RU" sz="48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места для </a:t>
            </a:r>
            <a:r>
              <a:rPr lang="ru-RU" sz="48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отверстий  в  туловище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minchanka.by/image/na_dosuge/master-class/dergunchik/dergunchik_00.jpg"/>
          <p:cNvPicPr/>
          <p:nvPr/>
        </p:nvPicPr>
        <p:blipFill>
          <a:blip r:embed="rId2" cstate="print"/>
          <a:srcRect l="43380" b="69430"/>
          <a:stretch>
            <a:fillRect/>
          </a:stretch>
        </p:blipFill>
        <p:spPr bwMode="auto">
          <a:xfrm>
            <a:off x="2143108" y="2500306"/>
            <a:ext cx="528641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714348" y="4786322"/>
            <a:ext cx="1857388" cy="28575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500166" y="5286388"/>
            <a:ext cx="1571636" cy="50006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5572132" y="421481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328612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571736" y="457200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71802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214546" y="3143248"/>
            <a:ext cx="2286016" cy="21431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929058" y="4500570"/>
            <a:ext cx="1643074" cy="128588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48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С  помощью проволоки  соединяем детали «улиткой» с  обеих  сторон свободно</a:t>
            </a:r>
            <a:endParaRPr kumimoji="0" lang="ru-RU" sz="48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857488" y="3786190"/>
            <a:ext cx="3437901" cy="1725468"/>
          </a:xfrm>
          <a:custGeom>
            <a:avLst/>
            <a:gdLst>
              <a:gd name="connsiteX0" fmla="*/ 288877 w 2220035"/>
              <a:gd name="connsiteY0" fmla="*/ 714233 h 1116842"/>
              <a:gd name="connsiteX1" fmla="*/ 343468 w 2220035"/>
              <a:gd name="connsiteY1" fmla="*/ 768824 h 1116842"/>
              <a:gd name="connsiteX2" fmla="*/ 302525 w 2220035"/>
              <a:gd name="connsiteY2" fmla="*/ 918950 h 1116842"/>
              <a:gd name="connsiteX3" fmla="*/ 166047 w 2220035"/>
              <a:gd name="connsiteY3" fmla="*/ 891654 h 1116842"/>
              <a:gd name="connsiteX4" fmla="*/ 152399 w 2220035"/>
              <a:gd name="connsiteY4" fmla="*/ 741529 h 1116842"/>
              <a:gd name="connsiteX5" fmla="*/ 234286 w 2220035"/>
              <a:gd name="connsiteY5" fmla="*/ 577756 h 1116842"/>
              <a:gd name="connsiteX6" fmla="*/ 384411 w 2220035"/>
              <a:gd name="connsiteY6" fmla="*/ 591403 h 1116842"/>
              <a:gd name="connsiteX7" fmla="*/ 493593 w 2220035"/>
              <a:gd name="connsiteY7" fmla="*/ 714233 h 1116842"/>
              <a:gd name="connsiteX8" fmla="*/ 479946 w 2220035"/>
              <a:gd name="connsiteY8" fmla="*/ 946245 h 1116842"/>
              <a:gd name="connsiteX9" fmla="*/ 370763 w 2220035"/>
              <a:gd name="connsiteY9" fmla="*/ 1069075 h 1116842"/>
              <a:gd name="connsiteX10" fmla="*/ 247934 w 2220035"/>
              <a:gd name="connsiteY10" fmla="*/ 1110018 h 1116842"/>
              <a:gd name="connsiteX11" fmla="*/ 84160 w 2220035"/>
              <a:gd name="connsiteY11" fmla="*/ 1028132 h 1116842"/>
              <a:gd name="connsiteX12" fmla="*/ 2274 w 2220035"/>
              <a:gd name="connsiteY12" fmla="*/ 768824 h 1116842"/>
              <a:gd name="connsiteX13" fmla="*/ 70513 w 2220035"/>
              <a:gd name="connsiteY13" fmla="*/ 550460 h 1116842"/>
              <a:gd name="connsiteX14" fmla="*/ 166047 w 2220035"/>
              <a:gd name="connsiteY14" fmla="*/ 468573 h 1116842"/>
              <a:gd name="connsiteX15" fmla="*/ 234286 w 2220035"/>
              <a:gd name="connsiteY15" fmla="*/ 427630 h 1116842"/>
              <a:gd name="connsiteX16" fmla="*/ 534537 w 2220035"/>
              <a:gd name="connsiteY16" fmla="*/ 413982 h 1116842"/>
              <a:gd name="connsiteX17" fmla="*/ 657366 w 2220035"/>
              <a:gd name="connsiteY17" fmla="*/ 495869 h 1116842"/>
              <a:gd name="connsiteX18" fmla="*/ 1175981 w 2220035"/>
              <a:gd name="connsiteY18" fmla="*/ 700585 h 1116842"/>
              <a:gd name="connsiteX19" fmla="*/ 1339754 w 2220035"/>
              <a:gd name="connsiteY19" fmla="*/ 645994 h 1116842"/>
              <a:gd name="connsiteX20" fmla="*/ 1994847 w 2220035"/>
              <a:gd name="connsiteY20" fmla="*/ 550460 h 1116842"/>
              <a:gd name="connsiteX21" fmla="*/ 2213211 w 2220035"/>
              <a:gd name="connsiteY21" fmla="*/ 209266 h 1116842"/>
              <a:gd name="connsiteX22" fmla="*/ 2035790 w 2220035"/>
              <a:gd name="connsiteY22" fmla="*/ 31845 h 1116842"/>
              <a:gd name="connsiteX23" fmla="*/ 1844722 w 2220035"/>
              <a:gd name="connsiteY23" fmla="*/ 18197 h 1116842"/>
              <a:gd name="connsiteX24" fmla="*/ 1762835 w 2220035"/>
              <a:gd name="connsiteY24" fmla="*/ 31845 h 1116842"/>
              <a:gd name="connsiteX25" fmla="*/ 1708244 w 2220035"/>
              <a:gd name="connsiteY25" fmla="*/ 154675 h 1116842"/>
              <a:gd name="connsiteX26" fmla="*/ 1708244 w 2220035"/>
              <a:gd name="connsiteY26" fmla="*/ 304800 h 1116842"/>
              <a:gd name="connsiteX27" fmla="*/ 1762835 w 2220035"/>
              <a:gd name="connsiteY27" fmla="*/ 373039 h 1116842"/>
              <a:gd name="connsiteX28" fmla="*/ 1817426 w 2220035"/>
              <a:gd name="connsiteY28" fmla="*/ 386687 h 1116842"/>
              <a:gd name="connsiteX29" fmla="*/ 1912960 w 2220035"/>
              <a:gd name="connsiteY29" fmla="*/ 386687 h 1116842"/>
              <a:gd name="connsiteX30" fmla="*/ 1940256 w 2220035"/>
              <a:gd name="connsiteY30" fmla="*/ 386687 h 1116842"/>
              <a:gd name="connsiteX31" fmla="*/ 2049438 w 2220035"/>
              <a:gd name="connsiteY31" fmla="*/ 373039 h 1116842"/>
              <a:gd name="connsiteX32" fmla="*/ 2049438 w 2220035"/>
              <a:gd name="connsiteY32" fmla="*/ 277505 h 1116842"/>
              <a:gd name="connsiteX33" fmla="*/ 2008495 w 2220035"/>
              <a:gd name="connsiteY33" fmla="*/ 141027 h 1116842"/>
              <a:gd name="connsiteX34" fmla="*/ 1967551 w 2220035"/>
              <a:gd name="connsiteY34" fmla="*/ 100084 h 1116842"/>
              <a:gd name="connsiteX35" fmla="*/ 1885665 w 2220035"/>
              <a:gd name="connsiteY35" fmla="*/ 113732 h 1116842"/>
              <a:gd name="connsiteX36" fmla="*/ 1817426 w 2220035"/>
              <a:gd name="connsiteY36" fmla="*/ 127379 h 111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20035" h="1116842">
                <a:moveTo>
                  <a:pt x="288877" y="714233"/>
                </a:moveTo>
                <a:cubicBezTo>
                  <a:pt x="315035" y="724469"/>
                  <a:pt x="341193" y="734705"/>
                  <a:pt x="343468" y="768824"/>
                </a:cubicBezTo>
                <a:cubicBezTo>
                  <a:pt x="345743" y="802943"/>
                  <a:pt x="332095" y="898478"/>
                  <a:pt x="302525" y="918950"/>
                </a:cubicBezTo>
                <a:cubicBezTo>
                  <a:pt x="272955" y="939422"/>
                  <a:pt x="191068" y="921224"/>
                  <a:pt x="166047" y="891654"/>
                </a:cubicBezTo>
                <a:cubicBezTo>
                  <a:pt x="141026" y="862084"/>
                  <a:pt x="141026" y="793845"/>
                  <a:pt x="152399" y="741529"/>
                </a:cubicBezTo>
                <a:cubicBezTo>
                  <a:pt x="163772" y="689213"/>
                  <a:pt x="195617" y="602777"/>
                  <a:pt x="234286" y="577756"/>
                </a:cubicBezTo>
                <a:cubicBezTo>
                  <a:pt x="272955" y="552735"/>
                  <a:pt x="341193" y="568657"/>
                  <a:pt x="384411" y="591403"/>
                </a:cubicBezTo>
                <a:cubicBezTo>
                  <a:pt x="427629" y="614149"/>
                  <a:pt x="477670" y="655093"/>
                  <a:pt x="493593" y="714233"/>
                </a:cubicBezTo>
                <a:cubicBezTo>
                  <a:pt x="509516" y="773373"/>
                  <a:pt x="500418" y="887105"/>
                  <a:pt x="479946" y="946245"/>
                </a:cubicBezTo>
                <a:cubicBezTo>
                  <a:pt x="459474" y="1005385"/>
                  <a:pt x="409432" y="1041779"/>
                  <a:pt x="370763" y="1069075"/>
                </a:cubicBezTo>
                <a:cubicBezTo>
                  <a:pt x="332094" y="1096371"/>
                  <a:pt x="295701" y="1116842"/>
                  <a:pt x="247934" y="1110018"/>
                </a:cubicBezTo>
                <a:cubicBezTo>
                  <a:pt x="200167" y="1103194"/>
                  <a:pt x="125103" y="1084998"/>
                  <a:pt x="84160" y="1028132"/>
                </a:cubicBezTo>
                <a:cubicBezTo>
                  <a:pt x="43217" y="971266"/>
                  <a:pt x="4548" y="848436"/>
                  <a:pt x="2274" y="768824"/>
                </a:cubicBezTo>
                <a:cubicBezTo>
                  <a:pt x="0" y="689212"/>
                  <a:pt x="43218" y="600502"/>
                  <a:pt x="70513" y="550460"/>
                </a:cubicBezTo>
                <a:cubicBezTo>
                  <a:pt x="97808" y="500418"/>
                  <a:pt x="138752" y="489045"/>
                  <a:pt x="166047" y="468573"/>
                </a:cubicBezTo>
                <a:cubicBezTo>
                  <a:pt x="193342" y="448101"/>
                  <a:pt x="172871" y="436729"/>
                  <a:pt x="234286" y="427630"/>
                </a:cubicBezTo>
                <a:cubicBezTo>
                  <a:pt x="295701" y="418531"/>
                  <a:pt x="464024" y="402609"/>
                  <a:pt x="534537" y="413982"/>
                </a:cubicBezTo>
                <a:cubicBezTo>
                  <a:pt x="605050" y="425355"/>
                  <a:pt x="550459" y="448102"/>
                  <a:pt x="657366" y="495869"/>
                </a:cubicBezTo>
                <a:cubicBezTo>
                  <a:pt x="764273" y="543636"/>
                  <a:pt x="1062250" y="675564"/>
                  <a:pt x="1175981" y="700585"/>
                </a:cubicBezTo>
                <a:cubicBezTo>
                  <a:pt x="1289712" y="725606"/>
                  <a:pt x="1203276" y="671015"/>
                  <a:pt x="1339754" y="645994"/>
                </a:cubicBezTo>
                <a:cubicBezTo>
                  <a:pt x="1476232" y="620973"/>
                  <a:pt x="1849271" y="623248"/>
                  <a:pt x="1994847" y="550460"/>
                </a:cubicBezTo>
                <a:cubicBezTo>
                  <a:pt x="2140423" y="477672"/>
                  <a:pt x="2206387" y="295702"/>
                  <a:pt x="2213211" y="209266"/>
                </a:cubicBezTo>
                <a:cubicBezTo>
                  <a:pt x="2220035" y="122830"/>
                  <a:pt x="2097205" y="63690"/>
                  <a:pt x="2035790" y="31845"/>
                </a:cubicBezTo>
                <a:cubicBezTo>
                  <a:pt x="1974375" y="0"/>
                  <a:pt x="1890214" y="18197"/>
                  <a:pt x="1844722" y="18197"/>
                </a:cubicBezTo>
                <a:cubicBezTo>
                  <a:pt x="1799230" y="18197"/>
                  <a:pt x="1785581" y="9099"/>
                  <a:pt x="1762835" y="31845"/>
                </a:cubicBezTo>
                <a:cubicBezTo>
                  <a:pt x="1740089" y="54591"/>
                  <a:pt x="1717342" y="109183"/>
                  <a:pt x="1708244" y="154675"/>
                </a:cubicBezTo>
                <a:cubicBezTo>
                  <a:pt x="1699146" y="200167"/>
                  <a:pt x="1699146" y="268406"/>
                  <a:pt x="1708244" y="304800"/>
                </a:cubicBezTo>
                <a:cubicBezTo>
                  <a:pt x="1717342" y="341194"/>
                  <a:pt x="1744638" y="359391"/>
                  <a:pt x="1762835" y="373039"/>
                </a:cubicBezTo>
                <a:cubicBezTo>
                  <a:pt x="1781032" y="386687"/>
                  <a:pt x="1792405" y="384412"/>
                  <a:pt x="1817426" y="386687"/>
                </a:cubicBezTo>
                <a:cubicBezTo>
                  <a:pt x="1842447" y="388962"/>
                  <a:pt x="1912960" y="386687"/>
                  <a:pt x="1912960" y="386687"/>
                </a:cubicBezTo>
                <a:cubicBezTo>
                  <a:pt x="1933432" y="386687"/>
                  <a:pt x="1917510" y="388962"/>
                  <a:pt x="1940256" y="386687"/>
                </a:cubicBezTo>
                <a:cubicBezTo>
                  <a:pt x="1963002" y="384412"/>
                  <a:pt x="2031241" y="391236"/>
                  <a:pt x="2049438" y="373039"/>
                </a:cubicBezTo>
                <a:cubicBezTo>
                  <a:pt x="2067635" y="354842"/>
                  <a:pt x="2056262" y="316174"/>
                  <a:pt x="2049438" y="277505"/>
                </a:cubicBezTo>
                <a:cubicBezTo>
                  <a:pt x="2042614" y="238836"/>
                  <a:pt x="2022143" y="170597"/>
                  <a:pt x="2008495" y="141027"/>
                </a:cubicBezTo>
                <a:cubicBezTo>
                  <a:pt x="1994847" y="111457"/>
                  <a:pt x="1988023" y="104633"/>
                  <a:pt x="1967551" y="100084"/>
                </a:cubicBezTo>
                <a:cubicBezTo>
                  <a:pt x="1947079" y="95535"/>
                  <a:pt x="1910686" y="109183"/>
                  <a:pt x="1885665" y="113732"/>
                </a:cubicBezTo>
                <a:cubicBezTo>
                  <a:pt x="1860644" y="118281"/>
                  <a:pt x="1828799" y="120555"/>
                  <a:pt x="1817426" y="127379"/>
                </a:cubicBez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14810" y="3714752"/>
            <a:ext cx="78581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286248" y="4643446"/>
            <a:ext cx="714380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4572000" y="4786322"/>
            <a:ext cx="395785" cy="122830"/>
          </a:xfrm>
          <a:custGeom>
            <a:avLst/>
            <a:gdLst>
              <a:gd name="connsiteX0" fmla="*/ 0 w 395785"/>
              <a:gd name="connsiteY0" fmla="*/ 122830 h 122830"/>
              <a:gd name="connsiteX1" fmla="*/ 395785 w 395785"/>
              <a:gd name="connsiteY1" fmla="*/ 0 h 122830"/>
              <a:gd name="connsiteX2" fmla="*/ 395785 w 395785"/>
              <a:gd name="connsiteY2" fmla="*/ 0 h 12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785" h="122830">
                <a:moveTo>
                  <a:pt x="0" y="122830"/>
                </a:moveTo>
                <a:lnTo>
                  <a:pt x="395785" y="0"/>
                </a:lnTo>
                <a:lnTo>
                  <a:pt x="395785" y="0"/>
                </a:lnTo>
              </a:path>
            </a:pathLst>
          </a:cu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500306"/>
            <a:ext cx="9144000" cy="4357694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грушка-дергунчик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357430"/>
            <a:ext cx="4572032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571604" y="5715016"/>
            <a:ext cx="1928826" cy="357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42910" y="3929066"/>
            <a:ext cx="1928826" cy="357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5357818" y="5572140"/>
            <a:ext cx="1928826" cy="35719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>
            <a:off x="5715008" y="4214818"/>
            <a:ext cx="1643074" cy="9286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85794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44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4.П</a:t>
            </a:r>
            <a:r>
              <a:rPr kumimoji="0" lang="ru-RU" sz="44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риступаем к работе над механизмом движения</a:t>
            </a:r>
            <a:endParaRPr kumimoji="0" lang="ru-RU" sz="4400" b="1" i="0" u="none" strike="noStrike" normalizeH="0" baseline="0" dirty="0" smtClean="0">
              <a:ln w="18415" cmpd="sng">
                <a:solidFill>
                  <a:srgbClr val="80008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Протягиваем  нитку  через  верхнее отверстие</a:t>
            </a:r>
            <a:r>
              <a:rPr kumimoji="0" lang="ru-RU" sz="3200" b="1" i="0" u="none" strike="noStrike" normalizeH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на руке  и  завязываем  узелок.  Также </a:t>
            </a:r>
            <a:r>
              <a:rPr kumimoji="0" lang="ru-RU" sz="32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закрепляем  нитку  на  второй руке  и  на  двух  ногах.</a:t>
            </a:r>
            <a:endParaRPr lang="ru-RU" sz="3200" b="1" dirty="0">
              <a:ln w="18415" cmpd="sng">
                <a:solidFill>
                  <a:srgbClr val="800080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kumimoji="0" lang="ru-RU" sz="32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Прикрепляем  руки  и  ноги </a:t>
            </a:r>
            <a:r>
              <a:rPr lang="ru-RU" sz="32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к  туловищу  с  помощью  проволоки  «улиткой» </a:t>
            </a:r>
            <a:r>
              <a:rPr kumimoji="0" lang="ru-RU" sz="32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через  верхнее отверстие</a:t>
            </a:r>
            <a:r>
              <a:rPr lang="ru-RU" sz="32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ctr"/>
            <a:r>
              <a:rPr kumimoji="0" lang="ru-RU" sz="32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Связываем</a:t>
            </a:r>
            <a:r>
              <a:rPr kumimoji="0" lang="ru-RU" sz="3200" b="1" i="0" u="none" strike="noStrike" normalizeH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нитки  рук  вместе,</a:t>
            </a:r>
            <a:r>
              <a:rPr kumimoji="0" lang="ru-RU" sz="3200" b="1" i="0" u="none" strike="noStrike" normalizeH="0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CC00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rial" pitchFamily="34" charset="0"/>
              </a:rPr>
              <a:t>  также  связываем  нитки  ног</a:t>
            </a:r>
            <a:endParaRPr lang="ru-RU" b="1" dirty="0">
              <a:ln w="18415" cmpd="sng">
                <a:solidFill>
                  <a:srgbClr val="800080"/>
                </a:solidFill>
                <a:prstDash val="solid"/>
              </a:ln>
              <a:solidFill>
                <a:srgbClr val="CC00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143116"/>
            <a:ext cx="9144000" cy="450057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967335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Важно!</a:t>
            </a:r>
          </a:p>
          <a:p>
            <a:pPr algn="ctr"/>
            <a:r>
              <a:rPr lang="ru-RU" sz="4400" b="1" dirty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sz="44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огда будете проделывать эту операцию, опустите ноги и руки </a:t>
            </a:r>
            <a:r>
              <a:rPr lang="ru-RU" sz="4400" b="1" dirty="0" err="1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дергунчика</a:t>
            </a:r>
            <a:r>
              <a:rPr lang="ru-RU" sz="4400" b="1" dirty="0" smtClean="0">
                <a:ln w="18415" cmpd="sng">
                  <a:solidFill>
                    <a:srgbClr val="80008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«по швам»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2143116"/>
            <a:ext cx="9144000" cy="450057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Мастерская игрушек"/>
          <p:cNvPicPr/>
          <p:nvPr/>
        </p:nvPicPr>
        <p:blipFill>
          <a:blip r:embed="rId2" cstate="print"/>
          <a:srcRect l="31013" t="47524" r="12770" b="30353"/>
          <a:stretch>
            <a:fillRect/>
          </a:stretch>
        </p:blipFill>
        <p:spPr bwMode="auto">
          <a:xfrm>
            <a:off x="357158" y="2428868"/>
            <a:ext cx="4000528" cy="400052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Мастерская игрушек"/>
          <p:cNvPicPr/>
          <p:nvPr/>
        </p:nvPicPr>
        <p:blipFill>
          <a:blip r:embed="rId2" cstate="print"/>
          <a:srcRect l="26276" t="68008" r="11786"/>
          <a:stretch>
            <a:fillRect/>
          </a:stretch>
        </p:blipFill>
        <p:spPr bwMode="auto">
          <a:xfrm>
            <a:off x="4643438" y="2285992"/>
            <a:ext cx="3857652" cy="4000504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занавес2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занавес2</Template>
  <TotalTime>298</TotalTime>
  <Words>241</Words>
  <Application>Microsoft Office PowerPoint</Application>
  <PresentationFormat>Экран (4:3)</PresentationFormat>
  <Paragraphs>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занавес2</vt:lpstr>
      <vt:lpstr>Мини-театр  Игрушка-дергунчик</vt:lpstr>
      <vt:lpstr>Слайд 2</vt:lpstr>
      <vt:lpstr>Изготовим  детали  игрушки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Презентацию  составила   учитель  начальных  классов   ГБОУ  СОШ  №1055  г. Москвы Мухачева  Юлия  Вячеславовна   Размещение  на  сайтах:  mukhacheva.ucoz.ru и nsportal.ru/yuliya-vyacheslavovna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Мини-театр  игрушка-дергунчик</dc:title>
  <dc:creator>Admin</dc:creator>
  <cp:lastModifiedBy>Юля</cp:lastModifiedBy>
  <cp:revision>38</cp:revision>
  <dcterms:created xsi:type="dcterms:W3CDTF">2013-01-13T09:10:17Z</dcterms:created>
  <dcterms:modified xsi:type="dcterms:W3CDTF">2013-03-09T13:47:34Z</dcterms:modified>
</cp:coreProperties>
</file>