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0" r:id="rId3"/>
    <p:sldId id="261" r:id="rId4"/>
    <p:sldId id="271" r:id="rId5"/>
    <p:sldId id="262" r:id="rId6"/>
    <p:sldId id="272" r:id="rId7"/>
    <p:sldId id="263" r:id="rId8"/>
    <p:sldId id="264" r:id="rId9"/>
    <p:sldId id="265" r:id="rId10"/>
    <p:sldId id="273" r:id="rId11"/>
    <p:sldId id="266" r:id="rId12"/>
    <p:sldId id="267" r:id="rId13"/>
    <p:sldId id="270" r:id="rId14"/>
    <p:sldId id="274" r:id="rId15"/>
    <p:sldId id="275" r:id="rId16"/>
    <p:sldId id="269" r:id="rId17"/>
    <p:sldId id="276" r:id="rId18"/>
    <p:sldId id="27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A0971-86D3-4644-8FD9-5D512E7EFB03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C7EBD-AC30-4DC7-8E46-D57BCE55E0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9614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«Слова, у которых несколько значений»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Кирилл\Рабочий стол\Рабочий стол\МАМА\анимация\2137a0b44f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627784" y="1628800"/>
            <a:ext cx="4674772" cy="34550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5445224"/>
            <a:ext cx="73502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МНОГОЗНАЧНЫЕ СЛОВА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Многозначные слова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484784"/>
            <a:ext cx="345638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КИСТЬ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3488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1.  Кисть руки.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321297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2.Гроздь плодов.</a:t>
            </a:r>
            <a:endParaRPr lang="ru-RU" sz="3600" b="1" dirty="0"/>
          </a:p>
        </p:txBody>
      </p:sp>
      <p:pic>
        <p:nvPicPr>
          <p:cNvPr id="7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flipH="1">
            <a:off x="6948263" y="5088264"/>
            <a:ext cx="1845207" cy="13637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42210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3.Кисть для красок и клея.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Белым глазком картошка,              не видя, глядит вокруг.</a:t>
            </a:r>
            <a:endParaRPr lang="ru-RU" dirty="0"/>
          </a:p>
        </p:txBody>
      </p:sp>
      <p:pic>
        <p:nvPicPr>
          <p:cNvPr id="6" name="Содержимое 5" descr="карто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374709"/>
            <a:ext cx="3657600" cy="2962656"/>
          </a:xfrm>
        </p:spPr>
      </p:pic>
      <p:pic>
        <p:nvPicPr>
          <p:cNvPr id="5" name="Содержимое 4" descr="глаз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062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Сообщение Летучей мыши!!!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>Учебник</a:t>
            </a:r>
            <a:r>
              <a:rPr lang="ru-RU" b="1" u="sng" dirty="0" smtClean="0">
                <a:solidFill>
                  <a:srgbClr val="002060"/>
                </a:solidFill>
              </a:rPr>
              <a:t> с.103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лет.мыш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7200800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ФИЗМИНУТКА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порт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904656" cy="417646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1268857" cy="1512000"/>
          </a:xfrm>
          <a:prstGeom prst="rect">
            <a:avLst/>
          </a:prstGeom>
          <a:noFill/>
        </p:spPr>
      </p:pic>
      <p:pic>
        <p:nvPicPr>
          <p:cNvPr id="1026" name="Picture 2" descr="C:\Users\Ирина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1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</a:rPr>
              <a:t>НОРКА</a:t>
            </a:r>
            <a:endParaRPr lang="ru-RU" sz="6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60648"/>
            <a:ext cx="1268857" cy="158417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32656"/>
            <a:ext cx="1440160" cy="1512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2348880"/>
            <a:ext cx="4446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Суслик выскочил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из </a:t>
            </a:r>
            <a:r>
              <a:rPr lang="ru-RU" sz="2800" b="1" dirty="0" smtClean="0">
                <a:solidFill>
                  <a:srgbClr val="C00000"/>
                </a:solidFill>
              </a:rPr>
              <a:t>норки</a:t>
            </a:r>
          </a:p>
        </p:txBody>
      </p:sp>
      <p:pic>
        <p:nvPicPr>
          <p:cNvPr id="27650" name="Picture 2" descr="http://www.marietta.edu/%7Ebiol/biomes/images/wetlands/mink_3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645024"/>
            <a:ext cx="3031365" cy="25940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697760" y="2420888"/>
            <a:ext cx="4446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 спросил у рыжей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норки:</a:t>
            </a:r>
          </a:p>
        </p:txBody>
      </p:sp>
      <p:pic>
        <p:nvPicPr>
          <p:cNvPr id="27652" name="Picture 4" descr="http://sevelina.ru/images/uploads/2011/03/5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73016"/>
            <a:ext cx="3287316" cy="247013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0" y="5733256"/>
            <a:ext cx="648072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Многозначные или разные?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484784"/>
            <a:ext cx="345638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НОРКА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3488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Маленькая нора.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429309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Животное.</a:t>
            </a:r>
            <a:endParaRPr lang="ru-RU" sz="3600" b="1" dirty="0"/>
          </a:p>
        </p:txBody>
      </p:sp>
      <p:pic>
        <p:nvPicPr>
          <p:cNvPr id="7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flipH="1">
            <a:off x="6948263" y="5088264"/>
            <a:ext cx="1845207" cy="1363779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РАЗНЫЕ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429000"/>
            <a:ext cx="345638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НОРКА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1268857" cy="1512000"/>
          </a:xfrm>
          <a:prstGeom prst="rect">
            <a:avLst/>
          </a:prstGeom>
          <a:noFill/>
        </p:spPr>
      </p:pic>
      <p:pic>
        <p:nvPicPr>
          <p:cNvPr id="1026" name="Picture 2" descr="C:\Users\Ирина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1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</a:rPr>
              <a:t>Лисичка</a:t>
            </a:r>
            <a:endParaRPr lang="ru-RU" sz="6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60648"/>
            <a:ext cx="1268857" cy="158417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32656"/>
            <a:ext cx="1440160" cy="1512000"/>
          </a:xfrm>
          <a:prstGeom prst="rect">
            <a:avLst/>
          </a:prstGeom>
          <a:noFill/>
        </p:spPr>
      </p:pic>
      <p:pic>
        <p:nvPicPr>
          <p:cNvPr id="8" name="Picture 2" descr="C:\Documents and Settings\Кирилл\Рабочий стол\Рабочий стол\МАМА\природа, фото\0_1810b_d2681a53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00372"/>
            <a:ext cx="4704000" cy="35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Кирилл\Рабочий стол\Рабочий стол\МАМА\природа, фото\0_120f1_12ddcc97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32000" y="3071810"/>
            <a:ext cx="4512000" cy="33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55576" y="1988840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Где вы были?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 У </a:t>
            </a:r>
            <a:r>
              <a:rPr lang="ru-RU" sz="3200" b="1" dirty="0" smtClean="0">
                <a:solidFill>
                  <a:srgbClr val="FF0000"/>
                </a:solidFill>
              </a:rPr>
              <a:t>лисички.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1988840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Что вы ели там?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Лисички.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Многозначные или разные?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5949280"/>
            <a:ext cx="648072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484784"/>
            <a:ext cx="345638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Лисичка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3488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Ласковое название лисы.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429309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Гриб золотисто-жёлтого цвета.</a:t>
            </a:r>
            <a:endParaRPr lang="ru-RU" sz="3600" b="1" dirty="0"/>
          </a:p>
        </p:txBody>
      </p:sp>
      <p:pic>
        <p:nvPicPr>
          <p:cNvPr id="7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flipH="1">
            <a:off x="6948263" y="5088264"/>
            <a:ext cx="1845207" cy="1363779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РАЗНЫЕ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429000"/>
            <a:ext cx="345638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Лисичка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864584" cy="1143000"/>
          </a:xfrm>
        </p:spPr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556792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Язык, лисички, головка, ушко, носик, норки, кисть, глазок, лук.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85293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Выпиши многозначные слова.</a:t>
            </a:r>
          </a:p>
          <a:p>
            <a:pPr marL="342900" indent="-342900">
              <a:buAutoNum type="arabicParenR"/>
            </a:pPr>
            <a:r>
              <a:rPr lang="ru-RU" dirty="0" smtClean="0"/>
              <a:t>Выпиши разные слова.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386104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1)Язык,  головка, ушко, носик,  кисть, глазок.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94116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2)Лисички,  норки, лук.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49289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СПАСИБО!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шары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1428760" cy="2030880"/>
          </a:xfrm>
          <a:prstGeom prst="rect">
            <a:avLst/>
          </a:prstGeom>
        </p:spPr>
      </p:pic>
      <p:pic>
        <p:nvPicPr>
          <p:cNvPr id="5" name="Рисунок 4" descr="солнц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4664"/>
            <a:ext cx="2484930" cy="1795465"/>
          </a:xfrm>
          <a:prstGeom prst="rect">
            <a:avLst/>
          </a:prstGeom>
        </p:spPr>
      </p:pic>
      <p:pic>
        <p:nvPicPr>
          <p:cNvPr id="6" name="Рисунок 5" descr="цветы 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149080"/>
            <a:ext cx="214314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ЯЗЫК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velostyle.com.ua/images/product_images/popup_images/133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315344" cy="2315344"/>
          </a:xfrm>
          <a:prstGeom prst="rect">
            <a:avLst/>
          </a:prstGeom>
          <a:noFill/>
        </p:spPr>
      </p:pic>
      <p:pic>
        <p:nvPicPr>
          <p:cNvPr id="7" name="Содержимое 5" descr="язы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700808"/>
            <a:ext cx="2542463" cy="2413978"/>
          </a:xfrm>
          <a:prstGeom prst="rect">
            <a:avLst/>
          </a:prstGeom>
        </p:spPr>
      </p:pic>
      <p:pic>
        <p:nvPicPr>
          <p:cNvPr id="8" name="Рисунок 7" descr="http://www.cartoonclipartfree.com/Cliparts_Free/Gegenstaende_Free/Cartoon-Clipart-Free-48.gif"/>
          <p:cNvPicPr/>
          <p:nvPr/>
        </p:nvPicPr>
        <p:blipFill>
          <a:blip r:embed="rId4" cstate="print"/>
          <a:srcRect b="4665"/>
          <a:stretch>
            <a:fillRect/>
          </a:stretch>
        </p:blipFill>
        <p:spPr bwMode="auto">
          <a:xfrm>
            <a:off x="4355976" y="4005064"/>
            <a:ext cx="2500576" cy="23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43608" y="112474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494116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3.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206084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2.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14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Есть у булавки головка,</a:t>
            </a:r>
            <a:br>
              <a:rPr lang="ru-RU" dirty="0" smtClean="0"/>
            </a:br>
            <a:r>
              <a:rPr lang="ru-RU" dirty="0" smtClean="0"/>
              <a:t>но без волос ,увы!</a:t>
            </a:r>
            <a:endParaRPr lang="ru-RU" dirty="0"/>
          </a:p>
        </p:txBody>
      </p:sp>
      <p:pic>
        <p:nvPicPr>
          <p:cNvPr id="10" name="Содержимое 9" descr="булав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283269"/>
            <a:ext cx="3657600" cy="3145536"/>
          </a:xfrm>
        </p:spPr>
      </p:pic>
      <p:pic>
        <p:nvPicPr>
          <p:cNvPr id="11" name="Содержимое 10" descr="голов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92896"/>
            <a:ext cx="3312368" cy="2664296"/>
          </a:xfr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940152" y="1124744"/>
            <a:ext cx="187220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5733256"/>
            <a:ext cx="648072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Многозначные слова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484784"/>
            <a:ext cx="345638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ГОЛОВКА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34888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1.  Ласковое название головы человека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364502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2.Утолщение  на конце стержня, шарообразный плод</a:t>
            </a:r>
            <a:endParaRPr lang="ru-RU" sz="3600" b="1" dirty="0"/>
          </a:p>
        </p:txBody>
      </p:sp>
      <p:pic>
        <p:nvPicPr>
          <p:cNvPr id="7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flipH="1">
            <a:off x="6948263" y="5088264"/>
            <a:ext cx="1845207" cy="1363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у чайника носик, однако без головы.</a:t>
            </a:r>
            <a:endParaRPr lang="ru-RU" dirty="0"/>
          </a:p>
        </p:txBody>
      </p:sp>
      <p:pic>
        <p:nvPicPr>
          <p:cNvPr id="5" name="Содержимое 4" descr="носик чайни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3096344" cy="3096344"/>
          </a:xfrm>
        </p:spPr>
      </p:pic>
      <p:pic>
        <p:nvPicPr>
          <p:cNvPr id="6" name="Содержимое 5" descr="нос челове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492895"/>
            <a:ext cx="3024336" cy="2880321"/>
          </a:xfr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860032" y="836712"/>
            <a:ext cx="12961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5733256"/>
            <a:ext cx="648072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Многозначные слова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484784"/>
            <a:ext cx="345638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НОСИК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3488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1.  Ласковое название носа.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350100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2. Часть чайника, кувшина.</a:t>
            </a:r>
            <a:endParaRPr lang="ru-RU" sz="3600" b="1" dirty="0"/>
          </a:p>
        </p:txBody>
      </p:sp>
      <p:pic>
        <p:nvPicPr>
          <p:cNvPr id="7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flipH="1">
            <a:off x="6948263" y="5088264"/>
            <a:ext cx="1845207" cy="1363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ушко у иголки, но</a:t>
            </a:r>
            <a:br>
              <a:rPr lang="ru-RU" dirty="0" smtClean="0"/>
            </a:br>
            <a:r>
              <a:rPr lang="ru-RU" dirty="0" smtClean="0"/>
              <a:t> не слышит оно.</a:t>
            </a:r>
            <a:endParaRPr lang="ru-RU" dirty="0"/>
          </a:p>
        </p:txBody>
      </p:sp>
      <p:pic>
        <p:nvPicPr>
          <p:cNvPr id="5" name="Содержимое 4" descr="иг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2808312" cy="3888432"/>
          </a:xfrm>
        </p:spPr>
      </p:pic>
      <p:pic>
        <p:nvPicPr>
          <p:cNvPr id="6" name="Содержимое 5" descr="ух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4039" y="1524000"/>
            <a:ext cx="3623222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язычок у туфель, но туфли молчат всё равно.</a:t>
            </a:r>
            <a:endParaRPr lang="ru-RU" dirty="0"/>
          </a:p>
        </p:txBody>
      </p:sp>
      <p:pic>
        <p:nvPicPr>
          <p:cNvPr id="6" name="Содержимое 5" descr="язы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180996"/>
            <a:ext cx="3528392" cy="3350082"/>
          </a:xfrm>
        </p:spPr>
      </p:pic>
      <p:pic>
        <p:nvPicPr>
          <p:cNvPr id="7170" name="Picture 2" descr="http://www.velostyle.com.ua/images/product_images/popup_images/133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у рябины кисти, но</a:t>
            </a:r>
            <a:br>
              <a:rPr lang="ru-RU" dirty="0" smtClean="0"/>
            </a:br>
            <a:r>
              <a:rPr lang="ru-RU" dirty="0" smtClean="0"/>
              <a:t>нет у бедняжки рук.</a:t>
            </a:r>
            <a:endParaRPr lang="ru-RU" dirty="0"/>
          </a:p>
        </p:txBody>
      </p:sp>
      <p:pic>
        <p:nvPicPr>
          <p:cNvPr id="5" name="Содержимое 4" descr="кисть рябин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150" y="1841500"/>
            <a:ext cx="2857500" cy="4029075"/>
          </a:xfrm>
        </p:spPr>
      </p:pic>
      <p:pic>
        <p:nvPicPr>
          <p:cNvPr id="6" name="Содержимое 5" descr="кисть ру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905061"/>
            <a:ext cx="3657600" cy="1901952"/>
          </a:xfrm>
        </p:spPr>
      </p:pic>
      <p:sp>
        <p:nvSpPr>
          <p:cNvPr id="7" name="TextBox 6"/>
          <p:cNvSpPr txBox="1"/>
          <p:nvPr/>
        </p:nvSpPr>
        <p:spPr>
          <a:xfrm>
            <a:off x="4860032" y="5805264"/>
            <a:ext cx="648072" cy="7078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328</TotalTime>
  <Words>234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«Слова, у которых несколько значений»</vt:lpstr>
      <vt:lpstr>ЯЗЫК</vt:lpstr>
      <vt:lpstr>Есть у булавки головка, но без волос ,увы!</vt:lpstr>
      <vt:lpstr>Многозначные слова</vt:lpstr>
      <vt:lpstr>Есть у чайника носик, однако без головы.</vt:lpstr>
      <vt:lpstr>Многозначные слова</vt:lpstr>
      <vt:lpstr>Есть ушко у иголки, но  не слышит оно.</vt:lpstr>
      <vt:lpstr>Есть язычок у туфель, но туфли молчат всё равно.</vt:lpstr>
      <vt:lpstr>Есть у рябины кисти, но нет у бедняжки рук.</vt:lpstr>
      <vt:lpstr>Многозначные слова</vt:lpstr>
      <vt:lpstr>Белым глазком картошка,              не видя, глядит вокруг.</vt:lpstr>
      <vt:lpstr>Сообщение Летучей мыши!!! Учебник с.103</vt:lpstr>
      <vt:lpstr>ФИЗМИНУТКА</vt:lpstr>
      <vt:lpstr>Слайд 14</vt:lpstr>
      <vt:lpstr>РАЗНЫЕ СЛОВА</vt:lpstr>
      <vt:lpstr>Слайд 16</vt:lpstr>
      <vt:lpstr>РАЗНЫЕ СЛОВА</vt:lpstr>
      <vt:lpstr>ПРОВЕРЬ СЕБЯ!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Ирина</dc:creator>
  <cp:lastModifiedBy>Татьяна</cp:lastModifiedBy>
  <cp:revision>35</cp:revision>
  <dcterms:created xsi:type="dcterms:W3CDTF">2011-10-26T14:45:49Z</dcterms:created>
  <dcterms:modified xsi:type="dcterms:W3CDTF">2014-11-19T12:27:37Z</dcterms:modified>
</cp:coreProperties>
</file>