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78" r:id="rId8"/>
    <p:sldId id="263" r:id="rId9"/>
    <p:sldId id="261" r:id="rId10"/>
    <p:sldId id="26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4E5A-300F-41AA-B5EC-6CB0DD1DBAAB}" type="datetimeFigureOut">
              <a:rPr lang="ru-RU" smtClean="0"/>
              <a:pPr/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400D-6876-42EA-81A2-E63276F067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43914" cy="328614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ученицы 4 класса «А»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ГБОУ СОШ № 49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Коваль Виолетты.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357562"/>
            <a:ext cx="7000924" cy="27860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«Корзиночка»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6072206"/>
            <a:ext cx="440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Учитель: Благова Н,А,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7572428" cy="1143000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Иогансен Кати.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428868"/>
            <a:ext cx="2500330" cy="3750494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643050"/>
            <a:ext cx="4416564" cy="2944376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Алёна Свиридова и её работа.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0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2143116"/>
            <a:ext cx="2746914" cy="4120370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000240"/>
            <a:ext cx="4845192" cy="3230128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Корзиночка Петрушиной Наташи.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IMG_11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2607739" cy="3911609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1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785926"/>
            <a:ext cx="4702316" cy="3134877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Сорокин Максим и его работа.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428868"/>
            <a:ext cx="2643206" cy="39648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6"/>
            <a:ext cx="4143404" cy="276226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Иогансен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Кати.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2655365" cy="398304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928802"/>
            <a:ext cx="4143404" cy="276226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Корзиночка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Супрядкиной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Полины.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59.JPG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428868"/>
            <a:ext cx="2643206" cy="39648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571612"/>
            <a:ext cx="2706249" cy="405937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Степанова Владимира.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357430"/>
            <a:ext cx="2643206" cy="39648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928802"/>
            <a:ext cx="4416564" cy="294437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Керимхановой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Амины.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2714644" cy="40719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14488"/>
            <a:ext cx="4429156" cy="295277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Щербакова Егора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2464864" cy="369729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643050"/>
            <a:ext cx="4214842" cy="280989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Корзиночка Касаткина Алексея.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2571768" cy="38576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4130812" cy="27538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8632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Наш мастер – </a:t>
            </a:r>
          </a:p>
          <a:p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Коваль Виолетта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1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571480"/>
            <a:ext cx="2468155" cy="3702232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5429286" cy="361952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Орешков Владимир и его работа.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214554"/>
            <a:ext cx="2571768" cy="385765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4059374" cy="270624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Нигматулиной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Насти.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2643206" cy="39648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14554"/>
            <a:ext cx="2643206" cy="39648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Сорокиной Светланы.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2500330" cy="375049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6"/>
            <a:ext cx="4143404" cy="276226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не простая.</a:t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корзиночки – кусочек мыла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1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1714488"/>
            <a:ext cx="2286016" cy="342902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14488"/>
            <a:ext cx="3429024" cy="228601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0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286256"/>
            <a:ext cx="3536145" cy="23574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Требуется помощь мастера.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214422"/>
            <a:ext cx="3714776" cy="247651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000504"/>
            <a:ext cx="4059374" cy="270624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0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3" y="1500174"/>
            <a:ext cx="3182503" cy="477375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Надо внимательно слушать объяснение.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000240"/>
            <a:ext cx="2714644" cy="40719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000240"/>
            <a:ext cx="2753875" cy="41308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Немного постараться и всё получится.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4000528" cy="266701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71810"/>
            <a:ext cx="4000528" cy="266701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572296" cy="1143000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Выставка работ.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257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3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Вернисаж</a:t>
            </a:r>
            <a:endParaRPr lang="ru-RU" sz="13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Болтукаевой Айшат.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1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2571768" cy="3857651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928802"/>
            <a:ext cx="4559440" cy="3039627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Мухтярова Зухра и её работа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10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2857520" cy="4286280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643050"/>
            <a:ext cx="4559440" cy="3039627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110</TotalTime>
  <Words>104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</vt:lpstr>
      <vt:lpstr>Мастер-класс ученицы 4 класса «А» ГБОУ СОШ № 49 Коваль Виолетты.</vt:lpstr>
      <vt:lpstr>Слайд 2</vt:lpstr>
      <vt:lpstr>Задача не простая. Основа корзиночки – кусочек мыла.</vt:lpstr>
      <vt:lpstr>Требуется помощь мастера.</vt:lpstr>
      <vt:lpstr>Надо внимательно слушать объяснение.</vt:lpstr>
      <vt:lpstr>Немного постараться и всё получится.</vt:lpstr>
      <vt:lpstr>Выставка работ.</vt:lpstr>
      <vt:lpstr>Работа Болтукаевой Айшат.</vt:lpstr>
      <vt:lpstr>Мухтярова Зухра и её работа</vt:lpstr>
      <vt:lpstr>Работа Иогансен Кати.</vt:lpstr>
      <vt:lpstr>Алёна Свиридова и её работа.</vt:lpstr>
      <vt:lpstr>Корзиночка Петрушиной Наташи.</vt:lpstr>
      <vt:lpstr>Сорокин Максим и его работа.</vt:lpstr>
      <vt:lpstr>Работа Иогансен Кати.</vt:lpstr>
      <vt:lpstr>Корзиночка Супрядкиной Полины.</vt:lpstr>
      <vt:lpstr>Работа Степанова Владимира.</vt:lpstr>
      <vt:lpstr>Работа Керимхановой Амины.</vt:lpstr>
      <vt:lpstr>Работа Щербакова Егора</vt:lpstr>
      <vt:lpstr>Корзиночка Касаткина Алексея.</vt:lpstr>
      <vt:lpstr>Орешков Владимир и его работа.</vt:lpstr>
      <vt:lpstr>Работа Нигматулиной Насти.</vt:lpstr>
      <vt:lpstr>Работа Сорокиной Светланы.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ученицы 4 класса «А» ГБОУ СОШ № 49 Коваль Виолетты.</dc:title>
  <dc:creator>Admin</dc:creator>
  <cp:lastModifiedBy>Admin</cp:lastModifiedBy>
  <cp:revision>15</cp:revision>
  <dcterms:created xsi:type="dcterms:W3CDTF">2013-03-18T17:39:39Z</dcterms:created>
  <dcterms:modified xsi:type="dcterms:W3CDTF">2013-03-23T15:54:26Z</dcterms:modified>
</cp:coreProperties>
</file>