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E50AA9-C86B-44EC-9BEF-5B7F8725203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B703C8F-770B-4BB7-AFC8-22DB63E15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0AA9-C86B-44EC-9BEF-5B7F8725203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3C8F-770B-4BB7-AFC8-22DB63E15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0AA9-C86B-44EC-9BEF-5B7F8725203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3C8F-770B-4BB7-AFC8-22DB63E15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E50AA9-C86B-44EC-9BEF-5B7F8725203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703C8F-770B-4BB7-AFC8-22DB63E15E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E50AA9-C86B-44EC-9BEF-5B7F8725203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B703C8F-770B-4BB7-AFC8-22DB63E15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0AA9-C86B-44EC-9BEF-5B7F8725203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3C8F-770B-4BB7-AFC8-22DB63E15E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0AA9-C86B-44EC-9BEF-5B7F8725203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3C8F-770B-4BB7-AFC8-22DB63E15E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E50AA9-C86B-44EC-9BEF-5B7F8725203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703C8F-770B-4BB7-AFC8-22DB63E15E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0AA9-C86B-44EC-9BEF-5B7F8725203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3C8F-770B-4BB7-AFC8-22DB63E15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E50AA9-C86B-44EC-9BEF-5B7F8725203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703C8F-770B-4BB7-AFC8-22DB63E15E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E50AA9-C86B-44EC-9BEF-5B7F8725203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703C8F-770B-4BB7-AFC8-22DB63E15E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E50AA9-C86B-44EC-9BEF-5B7F8725203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B703C8F-770B-4BB7-AFC8-22DB63E15E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54" y="-214338"/>
            <a:ext cx="7772400" cy="969959"/>
          </a:xfrm>
        </p:spPr>
        <p:txBody>
          <a:bodyPr/>
          <a:lstStyle/>
          <a:p>
            <a:r>
              <a:rPr lang="ru-RU" dirty="0" smtClean="0"/>
              <a:t>Кукла Кубышка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714884"/>
            <a:ext cx="6400800" cy="1966914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Кубышка – это кукла из ткани своими руками, которая наполнена различными целебными травами. Считалось, что если кто-то из семьи заболел, то с этой куклой нужно ходить по всему дому, разминая травы пальцами, тем самым оздоровляя воздух. После чего, куклу клали в кровать к больному.</a:t>
            </a:r>
          </a:p>
          <a:p>
            <a:endParaRPr lang="ru-RU" dirty="0"/>
          </a:p>
        </p:txBody>
      </p:sp>
      <p:pic>
        <p:nvPicPr>
          <p:cNvPr id="4" name="Рисунок 3" descr="Кукла оберег Кубышка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214546" y="714356"/>
            <a:ext cx="5857916" cy="3857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285728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8. Далее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наполните мешок доверху травами.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7" name="Рисунок 10" descr="Изготовление куклы-оберега из ткани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142984"/>
            <a:ext cx="6715172" cy="50498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214290"/>
            <a:ext cx="9144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9. После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чего куклу нужно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погрузить внутрь мешочка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. Мешочек нужно туго затянуть шнурочком, а его концы спрятать сзади куколки.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5" name="Рисунок 7" descr="Изготовление куклы-оберега из ткани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85926"/>
            <a:ext cx="5929354" cy="44588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85984" y="214290"/>
            <a:ext cx="4500079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10. Прикрепить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передник.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49" name="Рисунок 6" descr="Изготовление куклы-оберега из ткани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14422"/>
            <a:ext cx="6786610" cy="51035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143108" y="2357430"/>
            <a:ext cx="60612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Helvetica"/>
                <a:cs typeface="Arial" pitchFamily="34" charset="0"/>
              </a:rPr>
              <a:t>Спасибо</a:t>
            </a:r>
            <a:r>
              <a:rPr kumimoji="0" lang="ru-RU" sz="4400" b="0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Helvetica"/>
                <a:cs typeface="Arial" pitchFamily="34" charset="0"/>
              </a:rPr>
              <a:t> за внимание!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Helvetic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398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Такая кукла не только станет отличным украшением для дома, но и будет оберегать дом от напастей.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2900" b="1" i="1" dirty="0" smtClean="0"/>
              <a:t>Для того чтобы изготовить ее самостоятельно понадобится:</a:t>
            </a:r>
          </a:p>
          <a:p>
            <a:pPr lvl="0"/>
            <a:r>
              <a:rPr lang="ru-RU" dirty="0" smtClean="0"/>
              <a:t>Квадрат 15х15 см, вырезанный </a:t>
            </a:r>
            <a:r>
              <a:rPr lang="ru-RU" dirty="0" smtClean="0"/>
              <a:t>из белой </a:t>
            </a:r>
            <a:r>
              <a:rPr lang="ru-RU" dirty="0" smtClean="0"/>
              <a:t>ткани.</a:t>
            </a:r>
          </a:p>
          <a:p>
            <a:pPr lvl="0"/>
            <a:r>
              <a:rPr lang="ru-RU" dirty="0" smtClean="0"/>
              <a:t>Кусок из яркой ситцевой ткани, размером 45х20 см.</a:t>
            </a:r>
          </a:p>
          <a:p>
            <a:pPr lvl="0"/>
            <a:r>
              <a:rPr lang="ru-RU" dirty="0" smtClean="0"/>
              <a:t>Круг диаметром в 15 см, вырезанный из той же ткани.</a:t>
            </a:r>
          </a:p>
          <a:p>
            <a:pPr lvl="0"/>
            <a:r>
              <a:rPr lang="ru-RU" dirty="0" smtClean="0"/>
              <a:t>2 к</a:t>
            </a:r>
            <a:r>
              <a:rPr lang="ru-RU" dirty="0" smtClean="0"/>
              <a:t>вадрата </a:t>
            </a:r>
            <a:r>
              <a:rPr lang="ru-RU" dirty="0" smtClean="0"/>
              <a:t>из яркой ситцевой ткани размером 10х10 см.</a:t>
            </a:r>
          </a:p>
          <a:p>
            <a:pPr lvl="0"/>
            <a:r>
              <a:rPr lang="ru-RU" dirty="0" smtClean="0"/>
              <a:t>Тонкая лента.</a:t>
            </a:r>
          </a:p>
          <a:p>
            <a:pPr lvl="0"/>
            <a:r>
              <a:rPr lang="ru-RU" dirty="0" smtClean="0"/>
              <a:t>Вата.</a:t>
            </a:r>
          </a:p>
          <a:p>
            <a:pPr lvl="0"/>
            <a:r>
              <a:rPr lang="ru-RU" dirty="0" smtClean="0"/>
              <a:t>Нитки мулине.</a:t>
            </a:r>
          </a:p>
          <a:p>
            <a:pPr lvl="0"/>
            <a:r>
              <a:rPr lang="ru-RU" dirty="0" smtClean="0"/>
              <a:t>Игла, которая пригодится для сшивания мешка.</a:t>
            </a:r>
          </a:p>
          <a:p>
            <a:pPr lvl="0"/>
            <a:r>
              <a:rPr lang="ru-RU" dirty="0" smtClean="0"/>
              <a:t>Красная нить.</a:t>
            </a:r>
          </a:p>
          <a:p>
            <a:pPr lvl="0"/>
            <a:r>
              <a:rPr lang="ru-RU" dirty="0" smtClean="0"/>
              <a:t>Яркий лоскуток, который понадобится для передника.</a:t>
            </a:r>
          </a:p>
          <a:p>
            <a:pPr lvl="0"/>
            <a:r>
              <a:rPr lang="ru-RU" dirty="0" smtClean="0"/>
              <a:t>Треугольник для косынки.</a:t>
            </a:r>
          </a:p>
          <a:p>
            <a:pPr lvl="0"/>
            <a:r>
              <a:rPr lang="ru-RU" dirty="0" smtClean="0"/>
              <a:t>Набор любых целебных трав, который можно собрать самостоятельно, а можно приобрести в любой аптеке. Также стоит помнить о том, что в качестве основного наполнения должна выступать мята или мелиса. Это нужно для того чтобы придать мешочку особый аромат.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" y="142852"/>
            <a:ext cx="8572528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1.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Выровнять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на ровной поверхности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квадратик из белой ткани.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Рисунок 19" descr="Изготовление куклы-оберега из ткани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28736"/>
            <a:ext cx="6643734" cy="4996088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8" descr="Изготовление куклы-оберега из ткани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736"/>
            <a:ext cx="6643734" cy="4996088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2. На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него следует положить небольшой кусочек ваты. Свернуть ткань так, чтобы образовалась голова, закрепив ее красными нитками.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000100" y="214290"/>
            <a:ext cx="673319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3. Далее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следует сформировать ручки,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 шею и талию куклы.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17" descr="Изготовление куклы-оберега из ткани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85860"/>
            <a:ext cx="6929486" cy="5210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6" descr="Изготовление куклы-оберега из ткани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85926"/>
            <a:ext cx="6500858" cy="488864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8858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Helvetica"/>
              </a:rPr>
              <a:t>4. При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Helvetica"/>
              </a:rPr>
              <a:t>помощи двух квадратов ситцевой ткани нужно сделать два шарика по той же технологии, что и голову. Крепим их на грудь, обмотав снизу красными нитками.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5. Заранее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приготовленную тонкую ленту необходимо приложить к голове и закрепить, завязав ее сзади.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5" name="Рисунок 15" descr="Изготовление куклы-оберега из ткани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928670"/>
            <a:ext cx="5929354" cy="4458875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857224" y="5929330"/>
            <a:ext cx="76373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6. Далее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повяжите косынку на голове куклы.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Рисунок 14" descr="Изготовление куклы-оберега из ткани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071810"/>
            <a:ext cx="4214842" cy="2988443"/>
          </a:xfrm>
          <a:prstGeom prst="rect">
            <a:avLst/>
          </a:prstGeom>
          <a:noFill/>
        </p:spPr>
      </p:pic>
      <p:pic>
        <p:nvPicPr>
          <p:cNvPr id="23555" name="Рисунок 13" descr="Изготовление куклы-оберега из ткани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071810"/>
            <a:ext cx="4108663" cy="3000396"/>
          </a:xfrm>
          <a:prstGeom prst="rect">
            <a:avLst/>
          </a:prstGeom>
          <a:noFill/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7. После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завершения всех этих действий можно приступать к изготовлению мешка для трав. Для этого необходимо свернуть ткань пополам и со стороны изнанки сшить ее края. Из круга диаметром в 15 см нужно сделать дно мешку. Не забудьте после этого вывернуть полученный мешочек на лицевую сторону.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42900" y="403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42900" y="7620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"/>
            <a:ext cx="82153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Helvetica"/>
              </a:rPr>
              <a:t>7. 1 </a:t>
            </a:r>
            <a:r>
              <a:rPr lang="ru-RU" sz="2800" dirty="0">
                <a:latin typeface="Helvetica"/>
              </a:rPr>
              <a:t>см от верхнего края следует отогнуть и вдоль него вложить шнурок или ленту, после чего, аккуратно пришить отогнутый край. Это нужно сделать так, чтобы шнурок свободно двигался. </a:t>
            </a:r>
          </a:p>
        </p:txBody>
      </p:sp>
      <p:pic>
        <p:nvPicPr>
          <p:cNvPr id="7" name="Рисунок 6" descr="Изготовление куклы-оберега из ткани 9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643182"/>
            <a:ext cx="3857652" cy="3429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Изготовление куклы-оберега из ткани 8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2643182"/>
            <a:ext cx="4071966" cy="3429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</TotalTime>
  <Words>286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Кукла Кубышка</vt:lpstr>
      <vt:lpstr>         Такая кукла не только станет отличным украшением для дома, но и будет оберегать дом от напастей.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Кукла Кубышка</dc:title>
  <dc:creator>Sveta</dc:creator>
  <cp:lastModifiedBy>Sveta</cp:lastModifiedBy>
  <cp:revision>9</cp:revision>
  <dcterms:created xsi:type="dcterms:W3CDTF">2014-02-26T05:49:27Z</dcterms:created>
  <dcterms:modified xsi:type="dcterms:W3CDTF">2014-02-26T07:19:09Z</dcterms:modified>
</cp:coreProperties>
</file>