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207B6-CCFD-4DDB-AEEA-F92A44ED9AF7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3D0C2-5EE7-4DDD-864A-CA245FEF70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ED283C-0719-4298-97DF-C9FF76774074}" type="datetimeFigureOut">
              <a:rPr lang="ru-RU" smtClean="0"/>
              <a:pPr/>
              <a:t>09.12.2012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600B70-51FB-4DF7-B209-4C74D8F7FB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488576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Мастер-класс</a:t>
            </a:r>
          </a:p>
          <a:p>
            <a:r>
              <a:rPr lang="ru-RU" sz="4000" dirty="0">
                <a:solidFill>
                  <a:srgbClr val="7030A0"/>
                </a:solidFill>
              </a:rPr>
              <a:t>у</a:t>
            </a:r>
            <a:r>
              <a:rPr lang="ru-RU" sz="4000" dirty="0" smtClean="0">
                <a:solidFill>
                  <a:srgbClr val="7030A0"/>
                </a:solidFill>
              </a:rPr>
              <a:t>ченицы 4 класса «А»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ГБОУ СОШ № 49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Коваль Виолетты</a:t>
            </a:r>
          </a:p>
          <a:p>
            <a:endParaRPr lang="ru-RU" dirty="0"/>
          </a:p>
          <a:p>
            <a:r>
              <a:rPr lang="ru-RU" sz="4800" b="1" i="1" dirty="0" smtClean="0">
                <a:solidFill>
                  <a:srgbClr val="00B0F0"/>
                </a:solidFill>
              </a:rPr>
              <a:t>«Дух Нового Года»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0070C0"/>
                </a:solidFill>
              </a:rPr>
              <a:t>Учитель: Благова Н.А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cd49f042b4646dd8c455a4f6781350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572008"/>
            <a:ext cx="127635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143272" cy="4703519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06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000240"/>
            <a:ext cx="3032461" cy="4537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5429264"/>
            <a:ext cx="444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Наш мастер- Виолетта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58" y="64291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Дух  Нового Года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4214810" y="292893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456">
            <a:off x="905696" y="485245"/>
            <a:ext cx="2267917" cy="3393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0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5728"/>
            <a:ext cx="2088427" cy="3125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_06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57359">
            <a:off x="6200200" y="487059"/>
            <a:ext cx="2214610" cy="3313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0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3571876"/>
            <a:ext cx="2052832" cy="3071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06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571876"/>
            <a:ext cx="2041378" cy="305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4429132"/>
            <a:ext cx="324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Работа- есть работа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Улыбающееся лицо 7"/>
          <p:cNvSpPr/>
          <p:nvPr/>
        </p:nvSpPr>
        <p:spPr>
          <a:xfrm>
            <a:off x="4000496" y="535782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587454" cy="3871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0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2500330" cy="374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0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214818"/>
            <a:ext cx="3626174" cy="2423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928926" y="1500174"/>
            <a:ext cx="2938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Мастер хорошо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о</a:t>
            </a:r>
            <a:r>
              <a:rPr lang="ru-RU" sz="3200" dirty="0" smtClean="0">
                <a:solidFill>
                  <a:srgbClr val="0070C0"/>
                </a:solidFill>
              </a:rPr>
              <a:t>бъясняет,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4714884"/>
            <a:ext cx="2651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</a:t>
            </a:r>
            <a:r>
              <a:rPr lang="ru-RU" sz="2800" dirty="0" smtClean="0">
                <a:solidFill>
                  <a:srgbClr val="FF0000"/>
                </a:solidFill>
              </a:rPr>
              <a:t>ченики дружно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выполняют.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714348" y="4929198"/>
            <a:ext cx="914400" cy="9144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423303" cy="362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6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28"/>
            <a:ext cx="2375562" cy="355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6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57166"/>
            <a:ext cx="2357454" cy="352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6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357562"/>
            <a:ext cx="219605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6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3429000"/>
            <a:ext cx="2159519" cy="323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-конечная звезда 6"/>
          <p:cNvSpPr/>
          <p:nvPr/>
        </p:nvSpPr>
        <p:spPr>
          <a:xfrm>
            <a:off x="7500958" y="4857760"/>
            <a:ext cx="914400" cy="914400"/>
          </a:xfrm>
          <a:prstGeom prst="star6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6-конечная звезда 7"/>
          <p:cNvSpPr/>
          <p:nvPr/>
        </p:nvSpPr>
        <p:spPr>
          <a:xfrm>
            <a:off x="357158" y="4857760"/>
            <a:ext cx="914400" cy="914400"/>
          </a:xfrm>
          <a:prstGeom prst="star6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184600" cy="3268984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IMG_0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2206568" cy="3301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24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IMG_06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3429000"/>
            <a:ext cx="2143140" cy="3206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06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357562"/>
            <a:ext cx="2136859" cy="31975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428860" y="1071546"/>
            <a:ext cx="26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Вот и готовы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429132"/>
            <a:ext cx="2926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н</a:t>
            </a:r>
            <a:r>
              <a:rPr lang="ru-RU" sz="2800" dirty="0" smtClean="0">
                <a:solidFill>
                  <a:srgbClr val="FF0000"/>
                </a:solidFill>
              </a:rPr>
              <a:t>аши новогодние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т</a:t>
            </a:r>
            <a:r>
              <a:rPr lang="ru-RU" sz="2800" dirty="0" smtClean="0">
                <a:solidFill>
                  <a:srgbClr val="FF0000"/>
                </a:solidFill>
              </a:rPr>
              <a:t>алисманы.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7643834" y="85723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85720" y="48577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2077648" cy="3108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1957351" cy="2928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2089118" cy="3126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6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857496"/>
            <a:ext cx="1881085" cy="281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6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3786190"/>
            <a:ext cx="1898156" cy="2840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67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2857496"/>
            <a:ext cx="1880394" cy="281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428860" y="285728"/>
            <a:ext cx="417614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 smtClean="0">
              <a:solidFill>
                <a:srgbClr val="00B0F0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Выставка работ.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1993637" cy="2983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59727" lon="1799683" rev="15028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IMG_0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1993637" cy="2983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IMG_06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85728"/>
            <a:ext cx="2000264" cy="29931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06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643314"/>
            <a:ext cx="2000264" cy="2993149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6" name="Рисунок 5" descr="IMG_06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85728"/>
            <a:ext cx="2000264" cy="2993148"/>
          </a:xfrm>
          <a:prstGeom prst="rect">
            <a:avLst/>
          </a:prstGeom>
          <a:scene3d>
            <a:camera prst="orthographicFront">
              <a:rot lat="0" lon="1800000" rev="0"/>
            </a:camera>
            <a:lightRig rig="threePt" dir="t"/>
          </a:scene3d>
        </p:spPr>
      </p:pic>
      <p:pic>
        <p:nvPicPr>
          <p:cNvPr id="7" name="Рисунок 6" descr="IMG_06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3643314"/>
            <a:ext cx="1976221" cy="2957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IMG_066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357166"/>
            <a:ext cx="1951454" cy="2920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G_066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578" y="3571875"/>
            <a:ext cx="2000264" cy="29931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7391467" cy="4939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5786" y="5429264"/>
            <a:ext cx="7658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Желаем счастья в Новом Году!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285720" y="28572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7929586" y="21429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285720" y="464344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7929586" y="457200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57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2012-12-09T14:31:21Z</dcterms:created>
  <dcterms:modified xsi:type="dcterms:W3CDTF">2012-12-09T16:12:08Z</dcterms:modified>
</cp:coreProperties>
</file>