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4"/>
              </a:rPr>
              <a:t>Powerpoint Templates</a:t>
            </a:r>
            <a:endParaRPr lang="fr-FR"/>
          </a:p>
        </p:txBody>
      </p:sp>
      <p:pic>
        <p:nvPicPr>
          <p:cNvPr id="1044" name="Picture 20" descr="Image1Imfdsage1fdfzf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85113" y="6308725"/>
            <a:ext cx="1082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AA0AAA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AA0AAA"/>
                </a:solidFill>
              </a:rPr>
              <a:t>Page </a:t>
            </a:r>
            <a:fld id="{C46A93FF-29E5-4B13-A336-32E525176A36}" type="slidenum">
              <a:rPr lang="fr-FR" b="1">
                <a:solidFill>
                  <a:srgbClr val="AA0AAA"/>
                </a:solidFill>
              </a:rPr>
              <a:pPr algn="ctr"/>
              <a:t>‹#›</a:t>
            </a:fld>
            <a:endParaRPr lang="fr-FR" b="1">
              <a:solidFill>
                <a:srgbClr val="AA0AA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4071966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мастер-класс</a:t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4 класса «А»</a:t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49</a:t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Супрядкиной Полины </a:t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её мамы </a:t>
            </a:r>
            <a:b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Ларисы Тимофеевны.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357694"/>
            <a:ext cx="6400800" cy="17811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«Змейка-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символ 2013 года».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6248" y="6072206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Учитель: Благова Н. 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_ae1df_88fbe918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2743903" cy="2487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2357454" cy="3527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IMG_07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9348">
            <a:off x="6479328" y="389520"/>
            <a:ext cx="2299410" cy="3440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G_07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2603">
            <a:off x="3404132" y="2906765"/>
            <a:ext cx="2428892" cy="363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71736" y="1285860"/>
            <a:ext cx="3871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мастера</a:t>
            </a: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136859" cy="3197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IMG_0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14620"/>
            <a:ext cx="2500330" cy="3741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G_07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85728"/>
            <a:ext cx="2471044" cy="3697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0298" y="928670"/>
            <a:ext cx="43364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змейки – </a:t>
            </a:r>
          </a:p>
          <a:p>
            <a:pPr algn="ctr"/>
            <a:r>
              <a:rPr lang="ru-RU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онтейнер </a:t>
            </a:r>
          </a:p>
          <a:p>
            <a:pPr algn="ctr"/>
            <a:r>
              <a:rPr lang="ru-RU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киндер- сюрприза</a:t>
            </a:r>
            <a:r>
              <a:rPr lang="ru-RU" sz="2800" b="1" dirty="0" smtClean="0">
                <a:solidFill>
                  <a:srgbClr val="FFC000"/>
                </a:solidFill>
              </a:rPr>
              <a:t>.   </a:t>
            </a:r>
          </a:p>
          <a:p>
            <a:endParaRPr lang="ru-RU" dirty="0"/>
          </a:p>
        </p:txBody>
      </p:sp>
      <p:pic>
        <p:nvPicPr>
          <p:cNvPr id="7" name="Рисунок 6" descr="0c332b0f087e0c5bde1b86862e990c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429132"/>
            <a:ext cx="2381250" cy="227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23870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07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57166"/>
            <a:ext cx="2286016" cy="3420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07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57166"/>
            <a:ext cx="2286016" cy="3420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7224" y="4500570"/>
            <a:ext cx="5569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Кропотливая  работа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yc8agls0sxu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286256"/>
            <a:ext cx="2333628" cy="2333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14290"/>
            <a:ext cx="214833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0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14290"/>
            <a:ext cx="2143140" cy="3206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07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14290"/>
            <a:ext cx="2148329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07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5920">
            <a:off x="5715008" y="3857628"/>
            <a:ext cx="1874113" cy="2804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3714752"/>
            <a:ext cx="4413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появилась</a:t>
            </a:r>
          </a:p>
          <a:p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мордочка змейки</a:t>
            </a: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yc8agls0sxu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714884"/>
            <a:ext cx="1714480" cy="1714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898156" cy="2840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08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961" y="357166"/>
            <a:ext cx="1861886" cy="278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08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00570"/>
            <a:ext cx="3214710" cy="2148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08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229" y="357167"/>
            <a:ext cx="1861886" cy="278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08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500570"/>
            <a:ext cx="3143272" cy="21005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1604" y="328612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помощь мастеров всё же требуется…</a:t>
            </a:r>
            <a:endParaRPr lang="ru-RU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_a7493_374dee6_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4929198"/>
            <a:ext cx="11906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1898155" cy="284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IMG_0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290"/>
            <a:ext cx="1945896" cy="2911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08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14290"/>
            <a:ext cx="1928826" cy="28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08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3714752"/>
            <a:ext cx="1928826" cy="28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08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714752"/>
            <a:ext cx="1909610" cy="2857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5984" y="3571876"/>
            <a:ext cx="4666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такие получились</a:t>
            </a:r>
          </a:p>
          <a:p>
            <a:pPr algn="ctr"/>
            <a:r>
              <a:rPr lang="ru-RU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мейки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yc8agls0sxu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4572008"/>
            <a:ext cx="2047876" cy="2047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36658"/>
            <a:ext cx="3786214" cy="2530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8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76690"/>
            <a:ext cx="3857652" cy="257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8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00504"/>
            <a:ext cx="3626174" cy="2423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00496" y="3571876"/>
            <a:ext cx="486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годом!</a:t>
            </a:r>
            <a:endParaRPr lang="ru-RU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0_ae1df_88fbe918_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357694"/>
            <a:ext cx="2571737" cy="2331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63</TotalTime>
  <Words>49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Тема8</vt:lpstr>
      <vt:lpstr>Семейный мастер-класс ученицы 4 класса «А» ГБОУ СОШ № 49 Супрядкиной Полины  и её мамы  Ларисы Тимофеевны.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мастер-класс ученицы 4 класса «А» ГБОУ СОШ № 49 Супрядкиной Полины  и её мамы  Ларисы Тимофеевны.</dc:title>
  <dc:creator>Admin</dc:creator>
  <cp:lastModifiedBy>Admin</cp:lastModifiedBy>
  <cp:revision>8</cp:revision>
  <dcterms:created xsi:type="dcterms:W3CDTF">2012-12-22T14:20:55Z</dcterms:created>
  <dcterms:modified xsi:type="dcterms:W3CDTF">2012-12-22T15:25:27Z</dcterms:modified>
</cp:coreProperties>
</file>