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932"/>
            <a:ext cx="7632000" cy="1260000"/>
          </a:xfrm>
        </p:spPr>
        <p:txBody>
          <a:bodyPr/>
          <a:lstStyle>
            <a:lvl1pPr>
              <a:defRPr sz="4800" b="1">
                <a:solidFill>
                  <a:srgbClr val="005DA2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528591"/>
            <a:ext cx="6400800" cy="126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31" y="1593342"/>
            <a:ext cx="7632000" cy="4248000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  <a:lvl2pPr>
              <a:defRPr>
                <a:solidFill>
                  <a:srgbClr val="005DA2"/>
                </a:solidFill>
                <a:latin typeface="+mj-lt"/>
              </a:defRPr>
            </a:lvl2pPr>
            <a:lvl3pPr>
              <a:defRPr>
                <a:solidFill>
                  <a:srgbClr val="005DA2"/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342000" indent="-342000">
              <a:buSzPct val="60000"/>
              <a:buFont typeface="Wingdings 2" pitchFamily="18" charset="2"/>
              <a:buChar char="Þ"/>
              <a:defRPr>
                <a:solidFill>
                  <a:srgbClr val="005DA2"/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rgbClr val="005DA2"/>
                </a:solidFill>
                <a:latin typeface="+mj-lt"/>
              </a:defRPr>
            </a:lvl2pPr>
            <a:lvl3pPr marL="1144800" indent="-230400">
              <a:buFont typeface="Courier New" pitchFamily="49" charset="0"/>
              <a:buChar char="o"/>
              <a:defRPr>
                <a:solidFill>
                  <a:srgbClr val="005DA2"/>
                </a:solidFill>
                <a:latin typeface="+mj-lt"/>
              </a:defRPr>
            </a:lvl3pPr>
            <a:lvl4pPr>
              <a:defRPr>
                <a:solidFill>
                  <a:srgbClr val="005DA2"/>
                </a:solidFill>
              </a:defRPr>
            </a:lvl4pPr>
            <a:lvl5pPr>
              <a:defRPr>
                <a:solidFill>
                  <a:srgbClr val="005DA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3628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23963" y="296863"/>
            <a:ext cx="76327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23963" y="1631950"/>
            <a:ext cx="76327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5DA2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Þ"/>
        <a:defRPr sz="3200" kern="1200">
          <a:solidFill>
            <a:srgbClr val="005DA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5DA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 kern="1200">
          <a:solidFill>
            <a:srgbClr val="005DA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gif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357166"/>
            <a:ext cx="7632000" cy="3000396"/>
          </a:xfrm>
        </p:spPr>
        <p:txBody>
          <a:bodyPr/>
          <a:lstStyle/>
          <a:p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</a:t>
            </a:r>
            <a:b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ученицы 4 класса «А»</a:t>
            </a:r>
            <a:b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СОШ № 49</a:t>
            </a:r>
            <a:b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Корольковой Ксении</a:t>
            </a:r>
            <a:endParaRPr lang="ru-RU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357562"/>
            <a:ext cx="6400800" cy="2615053"/>
          </a:xfrm>
        </p:spPr>
        <p:txBody>
          <a:bodyPr/>
          <a:lstStyle/>
          <a:p>
            <a:r>
              <a:rPr lang="ru-RU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«В лесу родилась ёлочка…»</a:t>
            </a:r>
          </a:p>
        </p:txBody>
      </p:sp>
      <p:pic>
        <p:nvPicPr>
          <p:cNvPr id="7" name="Рисунок 6" descr="bf5e1e43c2a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214686"/>
            <a:ext cx="1985968" cy="30421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1670" y="5643578"/>
            <a:ext cx="2295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Учитель: Благова Н.А.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7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785794"/>
            <a:ext cx="2802807" cy="4194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7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357430"/>
            <a:ext cx="2214578" cy="3313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5214950"/>
            <a:ext cx="54350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мастер – Королькова Ксения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928670"/>
            <a:ext cx="4008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«…и вот она нарядная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праздник к нам пришла..»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4fb88f263358f7bbb7ece0da4a0da77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500174"/>
            <a:ext cx="1540811" cy="18859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66"/>
            <a:ext cx="2517055" cy="3766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7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57166"/>
            <a:ext cx="3643338" cy="2434773"/>
          </a:xfrm>
          <a:prstGeom prst="round2DiagRect">
            <a:avLst>
              <a:gd name="adj1" fmla="val 16667"/>
              <a:gd name="adj2" fmla="val 431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07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3071810"/>
            <a:ext cx="2071702" cy="3100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4857760"/>
            <a:ext cx="48057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ёлочки – </a:t>
            </a:r>
          </a:p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простой бумажный конус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choink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3000372"/>
            <a:ext cx="2928934" cy="29289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571480"/>
            <a:ext cx="3500462" cy="23392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7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357562"/>
            <a:ext cx="3571900" cy="2387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07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3357562"/>
            <a:ext cx="3554736" cy="2375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857752" y="2428868"/>
            <a:ext cx="4521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в парах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pic>
        <p:nvPicPr>
          <p:cNvPr id="6" name="Рисунок 5" descr="4fb88f263358f7bbb7ece0da4a0da77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500042"/>
            <a:ext cx="1540811" cy="1885953"/>
          </a:xfrm>
          <a:prstGeom prst="rect">
            <a:avLst/>
          </a:prstGeom>
        </p:spPr>
      </p:pic>
      <p:pic>
        <p:nvPicPr>
          <p:cNvPr id="7" name="Рисунок 6" descr="4fb88f263358f7bbb7ece0da4a0da77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571480"/>
            <a:ext cx="1540811" cy="18859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00042"/>
            <a:ext cx="2136858" cy="31975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7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3214686"/>
            <a:ext cx="2000264" cy="299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07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500042"/>
            <a:ext cx="2071702" cy="3100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76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204768"/>
            <a:ext cx="2000264" cy="299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868" y="1357298"/>
            <a:ext cx="28768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Промежуточный</a:t>
            </a:r>
          </a:p>
          <a:p>
            <a:pPr algn="ct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</a:p>
        </p:txBody>
      </p:sp>
      <p:pic>
        <p:nvPicPr>
          <p:cNvPr id="7" name="Рисунок 6" descr="0_94b61_b6f8d43e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00958" y="3929066"/>
            <a:ext cx="1330161" cy="2230877"/>
          </a:xfrm>
          <a:prstGeom prst="rect">
            <a:avLst/>
          </a:prstGeom>
        </p:spPr>
      </p:pic>
      <p:pic>
        <p:nvPicPr>
          <p:cNvPr id="8" name="Рисунок 7" descr="0_94b61_b6f8d43e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28" y="3786190"/>
            <a:ext cx="1330161" cy="22308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214686"/>
            <a:ext cx="2089118" cy="31261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7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357166"/>
            <a:ext cx="2071702" cy="3100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07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28604"/>
            <a:ext cx="2071702" cy="3100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7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143248"/>
            <a:ext cx="2143140" cy="3206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868" y="1928802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Конечный результат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cd49f042b4646dd8c455a4f67813502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2" y="285728"/>
            <a:ext cx="1276350" cy="1771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7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571876"/>
            <a:ext cx="2000264" cy="2993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 descr="IMG_07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57166"/>
            <a:ext cx="2143140" cy="32069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7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357166"/>
            <a:ext cx="2136859" cy="3197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_077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826" y="428604"/>
            <a:ext cx="2071702" cy="3100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77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3571876"/>
            <a:ext cx="2016989" cy="3018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786182" y="5072074"/>
            <a:ext cx="26043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какие </a:t>
            </a:r>
          </a:p>
          <a:p>
            <a:pPr algn="ctr"/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лочки</a:t>
            </a:r>
            <a:r>
              <a:rPr lang="ru-RU" sz="4000" dirty="0" smtClean="0"/>
              <a:t>!</a:t>
            </a:r>
            <a:endParaRPr lang="ru-RU" sz="4000" dirty="0"/>
          </a:p>
        </p:txBody>
      </p:sp>
      <p:pic>
        <p:nvPicPr>
          <p:cNvPr id="10" name="Рисунок 9" descr="cd49f042b4646dd8c455a4f67813502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6248" y="3643314"/>
            <a:ext cx="1173418" cy="16287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7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500042"/>
            <a:ext cx="2714644" cy="40621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G_07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571480"/>
            <a:ext cx="2659931" cy="3980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14414" y="4786322"/>
            <a:ext cx="3835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Ёлка из пластиковых вилок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4786322"/>
            <a:ext cx="3913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Ёлка из пластиковых ложек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357826"/>
            <a:ext cx="5032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Супрядкина Полина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bf5e1e43c2a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496" y="1643050"/>
            <a:ext cx="2098601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oin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1357298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IMG_077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57166"/>
            <a:ext cx="6072230" cy="40579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4643446"/>
            <a:ext cx="45347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Сказочный лес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925469581503421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4500570"/>
            <a:ext cx="2214578" cy="17496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112</TotalTime>
  <Words>60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Мастер-класс ученицы 4 класса «А» ГБОУ СОШ № 49 Корольковой Ксении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2012-12-21T15:17:40Z</dcterms:created>
  <dcterms:modified xsi:type="dcterms:W3CDTF">2012-12-21T17:09:48Z</dcterms:modified>
</cp:coreProperties>
</file>