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9" r:id="rId2"/>
    <p:sldId id="311" r:id="rId3"/>
    <p:sldId id="312" r:id="rId4"/>
    <p:sldId id="313" r:id="rId5"/>
    <p:sldId id="292" r:id="rId6"/>
    <p:sldId id="310" r:id="rId7"/>
    <p:sldId id="258" r:id="rId8"/>
    <p:sldId id="293" r:id="rId9"/>
    <p:sldId id="295" r:id="rId10"/>
    <p:sldId id="296" r:id="rId11"/>
    <p:sldId id="297" r:id="rId12"/>
    <p:sldId id="298" r:id="rId13"/>
    <p:sldId id="314" r:id="rId14"/>
    <p:sldId id="305" r:id="rId15"/>
    <p:sldId id="303" r:id="rId16"/>
    <p:sldId id="304" r:id="rId17"/>
    <p:sldId id="315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F13B"/>
    <a:srgbClr val="ACFAF8"/>
    <a:srgbClr val="ABE6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A58D3-5A91-445B-813A-4037FD0F9DEB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9739E2-49F2-4119-B343-90B9FF765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B463-3438-45AD-94C2-4015D9ED607E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AA58-E6CD-4627-9969-3D2567BD1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E57B-12A1-40A0-B885-FA5851C3A13D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1045-769E-41C1-A62E-821C09CDF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BF81-3C5E-4ECE-8115-29E5647EADCA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6B11-09AD-402D-8BED-B406947E5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6BF3-4CAA-40B5-A1A5-7FEE24EB7832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5A03-F1ED-4D4F-BF32-6C3288170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D080-2971-497C-9CE6-45625A0B76B9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DC37-F9AD-4F32-9590-62ACF5E84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36D-CB39-4C2A-BE56-414DED4F2240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7F60-6352-4ADC-A957-30173113E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7F86-C028-488B-BEBF-258D4B497C36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58FE-05A4-415B-BCCA-7DD597E75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E9C8-9726-4F5B-9B9D-C5B265F77220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950B-33C0-4EBD-9609-0EF70C4D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7D6D-2426-4A05-8B83-EBAEADEA785C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4DAF-8135-4F96-B697-86930E6D5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5CEE-ABE8-47D7-B463-75B6E68BBDA6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B10C-5699-4138-B57F-039B8B5F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6A0E-DC40-4682-96FE-B8AF95A46D0D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4C87-DCF1-4F8F-8AEB-5BB558FBF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3BE4B-014D-41E1-AA94-830DA91A8374}" type="datetime1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4E21E-E2F5-4663-897E-8B0FEBD78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skaikina\Desktop\&#1087;&#1088;&#1077;&#1079;\&#1047;&#1074;&#1091;&#1082;%20&#1082;&#1086;&#1083;&#1086;&#1082;&#1086;&#1083;&#1100;&#1095;&#1080;&#1082;&#1072;%20-%20&#1091;&#1091;&#1091;&#1091;&#1091;&#1091;&#1091;&#1091;&#1091;&#1091;.....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Maskaikina\Desktop\&#1087;&#1088;&#1077;&#1079;\&#1044;&#1077;&#1090;&#1089;&#1082;&#1080;&#1077;%20&#1087;&#1077;&#1089;&#1085;&#1080;%20-%20&#1052;&#1072;&#1083;&#1077;&#1085;&#1100;&#1082;&#1072;&#1103;%20&#1089;&#1090;&#1088;&#1072;&#1085;&#1072;.mp3" TargetMode="External"/><Relationship Id="rId2" Type="http://schemas.openxmlformats.org/officeDocument/2006/relationships/audio" Target="file:///C:\Users\Maskaikina\Desktop\&#1087;&#1088;&#1077;&#1079;\&#1044;&#1077;&#1090;&#1089;&#1082;&#1080;&#1077;%20&#1087;&#1077;&#1089;&#1085;&#1080;%20-%20&#1040;&#1085;&#1090;&#1086;&#1096;&#1082;&#1072;.mp3" TargetMode="External"/><Relationship Id="rId1" Type="http://schemas.openxmlformats.org/officeDocument/2006/relationships/audio" Target="file:///C:\Users\Maskaikina\Desktop\&#1087;&#1088;&#1077;&#1079;\&#1044;&#1077;&#1090;&#1089;&#1082;&#1080;&#1077;%20&#1087;&#1077;&#1089;&#1085;&#1080;%20-%20&#1054;&#1090;%20&#1091;&#1083;&#1099;&#1073;&#1082;&#1080;.mp3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kaikina\AppData\Local\Temp\HZ$D.164.2439\&#1052;&#1072;&#1096;&#1072;%20&#1080;%20&#1052;&#1077;&#1076;&#1074;&#1077;&#1076;&#1100;%2011.%20&#1055;&#1077;&#1088;&#1074;&#1099;&#1081;%20&#1088;&#1072;&#1079;%20&#1074;%20&#1087;&#1077;&#1088;&#1074;&#1099;&#1081;%20&#1082;&#1083;&#1072;&#1089;&#1089;.flv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42;&#1099;&#1082;&#1083;&#1072;&#1076;&#1082;&#1072;%20&#1088;&#1072;&#1073;&#1086;&#1090;%20&#1074;%20&#1048;&#1085;&#1090;&#1077;&#1088;&#1085;&#1077;&#1090;\&#1053;&#1086;&#1074;&#1072;&#1103;%20&#1087;&#1072;&#1087;&#1082;&#1072;\631469\&#1059;&#1083;&#1099;&#1073;&#1082;&#1072;.mp3" TargetMode="Externa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49"/>
            <a:ext cx="9144000" cy="702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Звук колокольчика - уууууууууу.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6</a:t>
            </a:r>
            <a:r>
              <a:rPr lang="ru-RU" b="1" smtClean="0">
                <a:solidFill>
                  <a:srgbClr val="002060"/>
                </a:solidFill>
              </a:rPr>
              <a:t>) Я люблю прямоту,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Я самая прямая,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Сделать ровную черту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Всем я помогаю.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7) Свою косичку без опаски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Она обмакивает в краски.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Потом окрашенной косичкой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В альбоме водит по страничке.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41B00-A569-4EBF-9931-5B30393E61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71500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571875"/>
            <a:ext cx="2071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002060"/>
                </a:solidFill>
              </a:rPr>
              <a:t>8) </a:t>
            </a:r>
            <a:r>
              <a:rPr lang="ru-RU" b="1" smtClean="0">
                <a:solidFill>
                  <a:srgbClr val="002060"/>
                </a:solidFill>
              </a:rPr>
              <a:t>У меня чумазенькая спинка.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Но совесть у меня чиста-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Помарку стерла я с листа.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9) Я нужна вам для порядка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 Зря страницы не листай.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 Там, где я лежу, читай.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7871C-78F9-400D-9B09-B767C66B730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57188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000375"/>
            <a:ext cx="2476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002060"/>
                </a:solidFill>
              </a:rPr>
              <a:t>10) </a:t>
            </a:r>
            <a:r>
              <a:rPr lang="ru-RU" b="1" smtClean="0">
                <a:solidFill>
                  <a:srgbClr val="002060"/>
                </a:solidFill>
              </a:rPr>
              <a:t>Что за палочка в руке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  Быстро чертит на листке?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  Все, что нужно написал,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  Положи ее в пенал.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4D16-A12E-4E4D-A0DA-0D3DC0F1AD7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71450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87227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«Портфель»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00200"/>
            <a:ext cx="654369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36BF3-4CAA-40B5-A1A5-7FEE24EB7832}" type="datetime1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5A03-F1ED-4D4F-BF32-6C3288170A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3250" name="Picture 2" descr="ella_st - &amp;SHcy;&amp;kcy;&amp;ocy;&amp;lcy;&amp;softcy;&amp;ncy;&amp;ycy;&amp;iecy; &amp;mcy;&amp;gcy;&amp;ncy;&amp;ocy;&amp;vcy;&amp;iecy;&amp;ncy;&amp;icy;&amp;y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866664" cy="3143272"/>
          </a:xfrm>
          <a:prstGeom prst="rect">
            <a:avLst/>
          </a:prstGeom>
          <a:noFill/>
        </p:spPr>
      </p:pic>
      <p:pic>
        <p:nvPicPr>
          <p:cNvPr id="53252" name="Picture 4" descr="&amp;Kcy;&amp;ocy;&amp;ncy;&amp;fcy;&amp;iecy;&amp;tcy;&amp;ycy; &amp;SHcy;&amp;ocy;&amp;kcy;&amp;ocy;&amp;lcy;&amp;acy;&amp;pcy;&amp;kcy;&amp;icy; Roshen &amp;Zcy;&amp;icy;&amp;tcy;&amp;icy;&amp;kcy;&amp;scy;"/>
          <p:cNvPicPr>
            <a:picLocks noChangeAspect="1" noChangeArrowheads="1"/>
          </p:cNvPicPr>
          <p:nvPr/>
        </p:nvPicPr>
        <p:blipFill>
          <a:blip r:embed="rId3" cstate="print"/>
          <a:srcRect l="3183" t="13337" r="3873" b="13081"/>
          <a:stretch>
            <a:fillRect/>
          </a:stretch>
        </p:blipFill>
        <p:spPr bwMode="auto">
          <a:xfrm>
            <a:off x="214282" y="1357298"/>
            <a:ext cx="1714512" cy="1357322"/>
          </a:xfrm>
          <a:prstGeom prst="rect">
            <a:avLst/>
          </a:prstGeom>
          <a:noFill/>
        </p:spPr>
      </p:pic>
      <p:pic>
        <p:nvPicPr>
          <p:cNvPr id="53254" name="Picture 6" descr="&amp;Pcy;&amp;ncy;&amp;iecy;&amp;vcy;&amp;mcy;&amp;acy;&amp;tcy;&amp;icy;&amp;chcy;&amp;iecy;&amp;scy;&amp;kcy;&amp;icy;&amp;jcy; &amp;pcy;&amp;icy;&amp;scy;&amp;tcy;&amp;ocy;&amp;lcy;&amp;iecy;&amp;tcy; &amp;Mcy;&amp;acy;&amp;kcy;&amp;acy;&amp;rcy;&amp;ocy;&amp;vcy;&amp;acy; Smersh H50 - &amp;Pcy;&amp;icy;&amp;scy;&amp;tcy;&amp;ocy;&amp;lcy;&amp;iecy;&amp;tcy;&amp;ycy; Smer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357298"/>
            <a:ext cx="1943576" cy="1500198"/>
          </a:xfrm>
          <a:prstGeom prst="rect">
            <a:avLst/>
          </a:prstGeom>
          <a:noFill/>
        </p:spPr>
      </p:pic>
      <p:pic>
        <p:nvPicPr>
          <p:cNvPr id="53256" name="Picture 8" descr="&amp;Kcy;&amp;acy;&amp;kcy; &amp;pcy;&amp;rcy;&amp;icy;&amp;gcy;&amp;ocy;&amp;tcy;&amp;ocy;&amp;vcy;&amp;icy;&amp;tcy;&amp;softcy; &amp;kcy;&amp;lcy;&amp;acy;&amp;scy;&amp;scy;&amp;icy;&amp;chcy;&amp;iecy;&amp;scy;&amp;kcy;&amp;icy;&amp;jcy; &amp;vcy;&amp;icy;&amp;ncy;&amp;iecy;&amp;gcy;&amp;rcy;&amp;iecy;&amp;tcy; &amp;icy; &amp;iecy;&amp;shchcy;&amp;iocy; 4 &amp;rcy;&amp;iecy;&amp;tscy;&amp;iecy;&amp;pcy;&amp;tcy;&amp;acy; &amp;vcy;&amp;icy;&amp;ncy;&amp;iecy;&amp;gcy;&amp;rcy;&amp;iecy;&amp;tcy;&amp;ocy;&amp;vcy; &amp;ncy;&amp;acy; &amp;lcy;&amp;yucy;&amp;bcy;&amp;ocy;&amp;jcy; &amp;vcy;&amp;kcy;&amp;ucy;&amp;scy; - Onwomen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357298"/>
            <a:ext cx="1904992" cy="1500182"/>
          </a:xfrm>
          <a:prstGeom prst="rect">
            <a:avLst/>
          </a:prstGeom>
          <a:noFill/>
        </p:spPr>
      </p:pic>
      <p:pic>
        <p:nvPicPr>
          <p:cNvPr id="53258" name="Picture 10" descr="&amp;KHcy;&amp;ocy;&amp;chcy;&amp;ucy; &amp;Ucy;&amp;vcy;&amp;icy;&amp;dcy;&amp;iecy;&amp;tcy;&amp;softcy;. - &amp;Scy;&amp;tcy;&amp;rcy;&amp;acy;&amp;ncy;&amp;icy;&amp;tscy;&amp;acy; 30 - &amp;Icy;&amp;gcy;&amp;rcy;&amp;ycy; - &amp;Mcy;&amp;acy;&amp;mcy;&amp;ocy;&amp;chcy;&amp;kcy;&amp;icy; &amp;Scy;&amp;icy;&amp;mcy;&amp;fcy;&amp;iecy;&amp;rcy;&amp;ocy;&amp;pcy;&amp;ocy;&amp;lcy;&amp;y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1801320" cy="1243000"/>
          </a:xfrm>
          <a:prstGeom prst="rect">
            <a:avLst/>
          </a:prstGeom>
          <a:noFill/>
        </p:spPr>
      </p:pic>
      <p:pic>
        <p:nvPicPr>
          <p:cNvPr id="53260" name="Picture 12" descr="&amp;TScy;&amp;icy;&amp;tcy;&amp;rcy;&amp;ucy;&amp;scy; (&amp;chcy;&amp;acy;&amp;scy;&amp;tcy;&amp;softcy; 4) &amp;Kcy;&amp;ocy;&amp;mcy;&amp;ncy;&amp;acy;&amp;tcy;&amp;ncy;&amp;ycy;&amp;iecy; &amp;rcy;&amp;acy;&amp;scy;&amp;tcy;&amp;iecy;&amp;ncy;&amp;icy;&amp;y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000372"/>
            <a:ext cx="2071662" cy="1937004"/>
          </a:xfrm>
          <a:prstGeom prst="rect">
            <a:avLst/>
          </a:prstGeom>
          <a:noFill/>
        </p:spPr>
      </p:pic>
      <p:pic>
        <p:nvPicPr>
          <p:cNvPr id="53262" name="Picture 14" descr="&amp;Pcy;&amp;rcy;&amp;ocy;&amp;dcy;&amp;acy;&amp;iecy;&amp;tcy;&amp;scy;&amp;yacy; &amp;pcy;&amp;rcy;&amp;ocy;&amp;dcy;&amp;ucy;&amp;kcy;&amp;tcy;&amp;ocy;&amp;vcy;&amp;ycy;&amp;jcy; &amp;mcy;&amp;acy;&amp;gcy;&amp;acy;&amp;zcy;&amp;icy;&amp;ncy;, &amp;vcy;&amp;icy;&amp;dcy; &amp;ocy;&amp;pcy;&amp;iecy;&amp;rcy;&amp;acy;&amp;tscy;&amp;icy;&amp;icy; &amp;pcy;&amp;rcy;&amp;iecy;&amp;dcy;&amp;lcy;&amp;ocy;&amp;zhcy;&amp;iecy;&amp;ncy;&amp;icy;&amp;iecy; &amp;Mcy;&amp;icy;&amp;ncy;&amp;scy;&amp;k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214686"/>
            <a:ext cx="1857388" cy="1393042"/>
          </a:xfrm>
          <a:prstGeom prst="rect">
            <a:avLst/>
          </a:prstGeom>
          <a:noFill/>
        </p:spPr>
      </p:pic>
      <p:pic>
        <p:nvPicPr>
          <p:cNvPr id="53264" name="Picture 16" descr="&amp;Ocy;&amp;bcy;&amp;ocy;&amp;icy; &amp;rcy;&amp;acy;&amp;bcy;&amp;ocy;&amp;chcy;&amp;iecy;&amp;gcy;&amp;ocy; &amp;scy;&amp;tcy;&amp;ocy;&amp;lcy;&amp;acy; - &amp;ncy;&amp;iecy;&amp;zhcy;&amp;ncy;&amp;ycy;&amp;iecy; &amp;icy; &amp;kcy;&amp;rcy;&amp;acy;&amp;scy;&amp;icy;&amp;vcy;&amp;ycy;&amp;iecy; &amp;tscy;&amp;vcy;&amp;iecy;&amp;tcy;&amp;ycy; - 5 &amp;Acy;&amp;pcy;&amp;rcy;&amp;iecy;&amp;lcy;&amp;yacy; 2010 - tell.y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214686"/>
            <a:ext cx="1857388" cy="1393041"/>
          </a:xfrm>
          <a:prstGeom prst="rect">
            <a:avLst/>
          </a:prstGeom>
          <a:noFill/>
        </p:spPr>
      </p:pic>
      <p:pic>
        <p:nvPicPr>
          <p:cNvPr id="53266" name="Picture 18" descr="By Animusica &amp;vcy; &amp;dcy;&amp;ncy;&amp;iecy;&amp;vcy;&amp;ncy;&amp;icy;&amp;kcy;&amp;iecy; Smas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786322"/>
            <a:ext cx="1909420" cy="1433490"/>
          </a:xfrm>
          <a:prstGeom prst="rect">
            <a:avLst/>
          </a:prstGeom>
          <a:noFill/>
        </p:spPr>
      </p:pic>
      <p:pic>
        <p:nvPicPr>
          <p:cNvPr id="53268" name="Picture 20" descr="&amp;Pcy;&amp;ocy;&amp;scy;&amp;lcy;&amp;acy;&amp;tcy;&amp;softcy; &amp;ocy;&amp;tcy;&amp;kcy;&amp;rcy;&amp;ycy;&amp;tcy;&amp;kcy;&amp;ucy; - &amp;kcy;&amp;acy;&amp;rcy;&amp;tcy;&amp;icy;&amp;ncy;&amp;kcy;&amp;acy; - &amp;Kcy;&amp;ocy;&amp;tcy;&amp;yacy;&amp;tcy;&amp;acy;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5000636"/>
            <a:ext cx="1857388" cy="1394470"/>
          </a:xfrm>
          <a:prstGeom prst="rect">
            <a:avLst/>
          </a:prstGeom>
          <a:noFill/>
        </p:spPr>
      </p:pic>
      <p:pic>
        <p:nvPicPr>
          <p:cNvPr id="53270" name="Picture 22" descr="&amp;Scy;&amp;tcy;&amp;ocy;&amp;lcy;&amp;icy;&amp;chcy;&amp;ncy;&amp;ycy;&amp;iecy; &amp;shcy;&amp;kcy;&amp;ocy;&amp;lcy;&amp;softcy;&amp;ncy;&amp;icy;&amp;kcy;&amp;icy; &amp;pcy;&amp;ocy;&amp;lcy;&amp;ucy;&amp;chcy;&amp;icy;&amp;lcy;&amp;icy; &amp;scy;&amp;pcy;&amp;iecy;&amp;tscy;&amp;kcy;&amp;acy;&amp;rcy;&amp;tcy;&amp;ocy;&amp;chcy;&amp;kcy;&amp;icy; &amp;vcy; &amp;rcy;&amp;acy;&amp;mcy;&amp;kcy;&amp;acy;&amp;khcy; &amp;pcy;&amp;rcy;&amp;ocy;&amp;iecy;&amp;kcy;&amp;tcy;&amp;acy; &quot;&amp;SHcy;&amp;kcy;&amp;ocy;&amp;lcy;&amp;acy; &amp;bcy;&amp;ucy;&amp;dcy;&amp;ucy;&amp;shchcy;&amp;iecy;&amp;gcy;&amp;ocy;&quot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4643446"/>
            <a:ext cx="3119406" cy="20002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МУЗЫКАЛЬНАЯ ПАУЗА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054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- О чем или о ком поется в песне?</a:t>
            </a: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* </a:t>
            </a:r>
            <a:r>
              <a:rPr lang="ru-RU" dirty="0" smtClean="0">
                <a:solidFill>
                  <a:srgbClr val="002060"/>
                </a:solidFill>
              </a:rPr>
              <a:t>От нее всем теплей.      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(Улыбка)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Кто не любил копать картошку?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(Антошка)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какой стране живут звери с добрыми глазами?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(Маленькая страна)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6FD9D-A8E0-475D-BE6D-797CDB3FB9F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Детские песни - От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6248" y="2500306"/>
            <a:ext cx="244475" cy="244475"/>
          </a:xfrm>
          <a:prstGeom prst="rect">
            <a:avLst/>
          </a:prstGeom>
        </p:spPr>
      </p:pic>
      <p:pic>
        <p:nvPicPr>
          <p:cNvPr id="7" name="Детские песни - Антош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214810" y="3643314"/>
            <a:ext cx="244475" cy="244475"/>
          </a:xfrm>
          <a:prstGeom prst="rect">
            <a:avLst/>
          </a:prstGeom>
        </p:spPr>
      </p:pic>
      <p:pic>
        <p:nvPicPr>
          <p:cNvPr id="8" name="Детские песни - Маленькая стран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/>
          <a:stretch>
            <a:fillRect/>
          </a:stretch>
        </p:blipFill>
        <p:spPr>
          <a:xfrm>
            <a:off x="4214810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9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3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8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86710" cy="1071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Догадайтесь о ком пойдет речь.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Кто спаситель Мухи-Цокотухи?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Волшебник, который всегда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лезет в бутылку.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Средство передвижения </a:t>
            </a: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бабы Яги.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8188" y="6500813"/>
            <a:ext cx="285750" cy="3571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50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357430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143380"/>
            <a:ext cx="21431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576897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 звали девочку с </a:t>
            </a:r>
            <a:r>
              <a:rPr lang="ru-RU" b="1" i="1" dirty="0" err="1" smtClean="0">
                <a:solidFill>
                  <a:srgbClr val="002060"/>
                </a:solidFill>
              </a:rPr>
              <a:t>голубыми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волосами?</a:t>
            </a:r>
          </a:p>
          <a:p>
            <a:pPr>
              <a:buFont typeface="Arial" charset="0"/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Как зовут курочку, которая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снесла золотое яичко?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Кого боится даже сам медведь?</a:t>
            </a:r>
          </a:p>
          <a:p>
            <a:pPr>
              <a:buFont typeface="Arial" charset="0"/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9465" name="Picture 9" descr="&amp;Zcy;&amp;acy; &amp;kcy;&amp;ucy;&amp;lcy;&amp;icy;&amp;scy;&amp;acy;&amp;mcy;&amp;icy; &amp;scy;&amp;hardcy;&amp;iecy;&amp;mcy;&amp;ocy;&amp;kcy; &amp;fcy;&amp;icy;&amp;lcy;&amp;softcy;&amp;mcy;&amp;acy; &quot;&amp;Pcy;&amp;rcy;&amp;icy;&amp;kcy;&amp;lcy;&amp;yucy;&amp;chcy;&amp;iecy;&amp;ncy;&amp;icy;&amp;yacy; &amp;Bcy;&amp;ucy;&amp;rcy;&amp;acy;&amp;tcy;&amp;icy;&amp;ncy;&amp;o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07190"/>
            <a:ext cx="1785950" cy="1962582"/>
          </a:xfrm>
          <a:prstGeom prst="rect">
            <a:avLst/>
          </a:prstGeom>
          <a:noFill/>
        </p:spPr>
      </p:pic>
      <p:pic>
        <p:nvPicPr>
          <p:cNvPr id="19467" name="Picture 11" descr="&amp;Scy;&amp;kcy;&amp;acy;&amp;chcy;&amp;acy;&amp;tcy;&amp;softcy; &amp;tcy;&amp;ocy;&amp;rcy;&amp;rcy;&amp;iecy;&amp;ncy;&amp;tcy; &amp;Mcy;&amp;ucy;&amp;lcy;&amp;softcy;&amp;tcy;&amp;fcy;&amp;icy;&amp;lcy;&amp;softcy;&amp;mcy;&amp;ycy; &amp;Scy;&amp;vcy;&amp;ocy;&amp;bcy;&amp;ocy;&amp;dcy;&amp;ncy;&amp;ycy;&amp;jcy; &amp;tcy;&amp;ocy;&amp;rcy;&amp;rcy;&amp;iecy;&amp;ncy;&amp;tcy;- &amp;tcy;&amp;rcy;&amp;iecy;&amp;kcy;&amp;iecy;&amp;rcy; &amp;Fcy;&amp;rcy;&amp;icy;-&amp;tcy;&amp;ocy;&amp;rcy;&amp;rcy;&amp;iecy;&amp;ncy;&amp;tcy;&amp;scy; Free-Torrents.Ucoz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72008"/>
            <a:ext cx="3533610" cy="1999015"/>
          </a:xfrm>
          <a:prstGeom prst="rect">
            <a:avLst/>
          </a:prstGeom>
          <a:noFill/>
        </p:spPr>
      </p:pic>
      <p:pic>
        <p:nvPicPr>
          <p:cNvPr id="19469" name="Picture 13" descr="&amp;Kcy;&amp;ucy;&amp;rcy;&amp;ocy;&amp;chcy;&amp;kcy;&amp;acy; &amp;rcy;&amp;yacy;&amp;bcy;&amp;acy; - &amp;Scy;&amp;kcy;&amp;acy;&amp;zcy;&amp;kcy;&amp;icy; - &amp;Rcy;&amp;acy;&amp;ncy;&amp;ncy;&amp;iecy;&amp;iecy; &amp;rcy;&amp;acy;&amp;zcy;&amp;vcy;&amp;icy;&amp;tcy;&amp;icy;&amp;iecy; - &amp;Kcy;&amp;acy;&amp;tcy;&amp;acy;&amp;lcy;&amp;ocy;&amp;gcy; &amp;scy;&amp;tcy;&amp;acy;&amp;tcy;&amp;iecy;&amp;jcy; - &amp;M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285992"/>
            <a:ext cx="1857388" cy="18288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36BF3-4CAA-40B5-A1A5-7FEE24EB7832}" type="datetime1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5A03-F1ED-4D4F-BF32-6C3288170A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Маша и Медведь 11. Первый раз в первый класс.fl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511373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818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Ocy;&amp;bcy;&amp;rcy;&amp;acy;&amp;shchcy;&amp;iecy;&amp;ncy;&amp;icy;&amp;iecy; &amp;dcy;&amp;icy;&amp;rcy;&amp;iecy;&amp;kcy;&amp;tcy;&amp;ocy;&amp;r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5A03-F1ED-4D4F-BF32-6C3288170A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7890" name="Picture 2" descr="&amp;Dcy;&amp;Acy;&amp;Vcy;&amp;Acy;&amp;Jcy;&amp;Tcy;&amp;IEcy; &amp;Pcy;&amp;Ocy;&amp;Zcy;&amp;Ncy;&amp;Acy;&amp;Kcy;&amp;Ocy;&amp;Mcy;&amp;Icy;&amp;Mcy;&amp;Scy;&amp;YAcy;. &amp;Fcy;&amp;ocy;&amp;rcy;&amp;ucy;&amp;mcy; &amp;kcy;&amp;lcy;&amp;acy;&amp;dcy;&amp;ocy;&amp;icy;&amp;scy;&amp;kcy;&amp;acy;&amp;tcy;&amp;iecy;&amp;lcy;&amp;iecy;&amp;jcy; &amp;CHcy;&amp;iecy;&amp;bcy;&amp;ocy;&amp;kcy;&amp;scy;&amp;acy;&amp;rcy; &amp;icy; &amp;Jcy;&amp;ocy;&amp;shcy;&amp;kcy;&amp;acy;&amp;r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143800" cy="55810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у вас настроение?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5A03-F1ED-4D4F-BF32-6C3288170A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2226" name="Picture 2" descr="5 &amp;scy;&amp;pcy;&amp;ocy;&amp;scy;&amp;ocy;&amp;bcy;&amp;ocy;&amp;vcy; &amp;icy;&amp;zcy;&amp;bcy;&amp;acy;&amp;vcy;&amp;icy;&amp;tcy;&amp;softcy;&amp;scy;&amp;yacy; &amp;ocy;&amp;tcy; &amp;pcy;&amp;lcy;&amp;ocy;&amp;khcy;&amp;ocy;&amp;gcy;&amp;ocy; &amp;ncy;&amp;acy;&amp;scy;&amp;tcy;&amp;rcy;&amp;ocy;&amp;ie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00924" cy="49473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7039239_bravo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30" y="3786190"/>
            <a:ext cx="1700218" cy="170021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5A03-F1ED-4D4F-BF32-6C3288170A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02" name="Picture 2" descr="&amp;Rcy;&amp;iecy;&amp;bcy;&amp;iecy;&amp;ncy;&amp;ocy;&amp;kcy;-&amp;pcy;&amp;iecy;&amp;rcy;&amp;vcy;&amp;ocy;&amp;kcy;&amp;lcy;&amp;acy;&amp;scy;&amp;scy;&amp;ncy;&amp;icy;&amp;kcy;: &amp;chcy;&amp;iecy;&amp;mcy; &amp;iecy;&amp;mcy;&amp;ucy; &amp;pcy;&amp;ocy;&amp;mcy;&amp;ocy;&amp;chcy;&amp;softcy;? :: &amp;Mcy;&amp;acy;&amp;mcy;&amp;a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6709779" cy="464344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-571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6" charset="0"/>
              </a:rPr>
              <a:t>Школьные правила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5715040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Ответить хочешь - не шуми,</a:t>
            </a:r>
          </a:p>
          <a:p>
            <a:pPr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А только руку подними.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488" y="3857629"/>
            <a:ext cx="6286512" cy="20002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Ответить хочешь - надо встать,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</a:rPr>
              <a:t>Когда же сесть позволят - сядь.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01923-D28E-445B-936E-08FC8DF5437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199" name="Picture 7" descr="&amp;Kcy;&amp;acy;&amp;kcy; &amp;scy;&amp;tcy;&amp;acy;&amp;tcy;&amp;softcy; &amp;lcy;&amp;ucy;&amp;chcy;&amp;shcy;&amp;iecy;&amp;jcy; &amp;ucy;&amp;chcy;&amp;iecy;&amp;ncy;&amp;icy;&amp;tscy;&amp;iecy;&amp;jcy; &amp;zcy;&amp;acy; &amp;dcy;&amp;iecy;&amp;scy;&amp;yacy;&amp;tcy;&amp;softcy; &amp;ucy;&amp;rcy;&amp;ocy;&amp;kcy;&amp;ocy;&amp;vcy;. KitaClub - &amp;lcy;&amp;ucy;&amp;chcy;&amp;shcy;&amp;icy;&amp;jcy; &amp;pcy;&amp;ocy;&amp;rcy;&amp;tcy;&amp;acy;&amp;lcy; &amp;dcy;&amp;lcy;&amp;yacy; &amp;dcy;&amp;iecy;&amp;vcy;&amp;ocy;&amp;chcy;&amp;iecy;&amp;kcy;!"/>
          <p:cNvPicPr>
            <a:picLocks noChangeAspect="1" noChangeArrowheads="1"/>
          </p:cNvPicPr>
          <p:nvPr/>
        </p:nvPicPr>
        <p:blipFill>
          <a:blip r:embed="rId2"/>
          <a:srcRect l="18065" r="12157"/>
          <a:stretch>
            <a:fillRect/>
          </a:stretch>
        </p:blipFill>
        <p:spPr bwMode="auto">
          <a:xfrm>
            <a:off x="5786446" y="1000108"/>
            <a:ext cx="3143272" cy="29955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01" name="Picture 9" descr="Many Small Ideas Equal A Big One, Illustrated With Chalk Drawn Light Bulbs On A Blackboard.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"/>
          <p:cNvPicPr>
            <a:picLocks noChangeAspect="1" noChangeArrowheads="1"/>
          </p:cNvPicPr>
          <p:nvPr/>
        </p:nvPicPr>
        <p:blipFill>
          <a:blip r:embed="rId3"/>
          <a:srcRect l="9090" t="2273" r="4545" b="2271"/>
          <a:stretch>
            <a:fillRect/>
          </a:stretch>
        </p:blipFill>
        <p:spPr bwMode="auto">
          <a:xfrm>
            <a:off x="170059" y="2857496"/>
            <a:ext cx="2973181" cy="32861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857784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Парта - это не кровать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И на ней нельзя лежать.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86182" y="3500438"/>
            <a:ext cx="5357818" cy="20002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Ты сиди за партой стройно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И веди себя достойно.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36BF3-4CAA-40B5-A1A5-7FEE24EB7832}" type="datetime1">
              <a:rPr lang="ru-RU" smtClean="0"/>
              <a:pPr>
                <a:defRPr/>
              </a:pPr>
              <a:t>23.08.2014</a:t>
            </a:fld>
            <a:endParaRPr lang="ru-RU"/>
          </a:p>
        </p:txBody>
      </p:sp>
      <p:pic>
        <p:nvPicPr>
          <p:cNvPr id="38914" name="Picture 2" descr="&amp;Icy;&amp;vcy;&amp;acy;&amp;ncy; &amp;Kcy;&amp;acy;&amp;rcy;&amp;dcy;&amp;icy;&amp;n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524241" cy="26431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916" name="Picture 4" descr="&amp;Ncy;&amp;acy;&amp;chcy;&amp;acy;&amp;lcy;&amp;ocy;"/>
          <p:cNvPicPr>
            <a:picLocks noChangeAspect="1" noChangeArrowheads="1"/>
          </p:cNvPicPr>
          <p:nvPr/>
        </p:nvPicPr>
        <p:blipFill>
          <a:blip r:embed="rId3"/>
          <a:srcRect t="4444" r="23334"/>
          <a:stretch>
            <a:fillRect/>
          </a:stretch>
        </p:blipFill>
        <p:spPr bwMode="auto">
          <a:xfrm>
            <a:off x="428596" y="2071678"/>
            <a:ext cx="3643338" cy="34057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4"/>
          <p:cNvSpPr>
            <a:spLocks noGrp="1"/>
          </p:cNvSpPr>
          <p:nvPr>
            <p:ph type="title"/>
          </p:nvPr>
        </p:nvSpPr>
        <p:spPr>
          <a:xfrm>
            <a:off x="0" y="285750"/>
            <a:ext cx="7286625" cy="7143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6" charset="0"/>
              </a:rPr>
              <a:t>ШКОЛЬНЫЕ ЗАГАДКИ</a:t>
            </a: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002060"/>
                </a:solidFill>
              </a:rPr>
              <a:t>1) </a:t>
            </a:r>
            <a:r>
              <a:rPr lang="ru-RU" sz="2800" b="1" smtClean="0">
                <a:solidFill>
                  <a:srgbClr val="002060"/>
                </a:solidFill>
              </a:rPr>
              <a:t>Стоит веселый светлый дом,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    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ru-RU" sz="2800" b="1" smtClean="0">
                <a:solidFill>
                  <a:srgbClr val="002060"/>
                </a:solidFill>
              </a:rPr>
              <a:t>Проворных много в нем,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    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ru-RU" sz="2800" b="1" smtClean="0">
                <a:solidFill>
                  <a:srgbClr val="002060"/>
                </a:solidFill>
              </a:rPr>
              <a:t>Там пишут и считают,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    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ru-RU" sz="2800" b="1" smtClean="0">
                <a:solidFill>
                  <a:srgbClr val="002060"/>
                </a:solidFill>
              </a:rPr>
              <a:t>Рисуют и читают.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    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ru-RU" sz="2800" b="1" smtClean="0">
                <a:solidFill>
                  <a:srgbClr val="002060"/>
                </a:solidFill>
              </a:rPr>
              <a:t>Что это за волшебный дом?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EE930-4046-4919-A660-D7E67BD967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176" name="Picture 8" descr="&amp;Mcy;&amp;ucy;&amp;zcy;&amp;ycy;&amp;kcy;&amp;acy;&amp;lcy;&amp;softcy;&amp;ncy;&amp;ycy;&amp;jcy; &amp;scy;&amp;bcy;&amp;ocy;&amp;rcy;&amp;ncy;&amp;icy;&amp;kcy; - &amp;Pcy;&amp;ocy;&amp;yucy;&amp;tcy; &amp;dcy;&amp;iecy;&amp;tcy;&amp;icy; &amp;pcy;&amp;rcy;&amp;ocy; &amp;shcy;&amp;kcy;&amp;ocy;&amp;lcy;&amp;ucy; &quot; AE-project - &amp;lcy;&amp;ucy;&amp;chcy;&amp;shcy;&amp;icy;&amp;iecy; &amp;pcy;&amp;rcy;&amp;ocy;&amp;iecy;&amp;kcy;&amp;tcy;&amp;ycy; &amp;dcy;&amp;lcy;&amp;yacy; After Effects"/>
          <p:cNvPicPr>
            <a:picLocks noChangeAspect="1" noChangeArrowheads="1"/>
          </p:cNvPicPr>
          <p:nvPr/>
        </p:nvPicPr>
        <p:blipFill>
          <a:blip r:embed="rId2"/>
          <a:srcRect l="11719" r="6249"/>
          <a:stretch>
            <a:fillRect/>
          </a:stretch>
        </p:blipFill>
        <p:spPr bwMode="auto">
          <a:xfrm>
            <a:off x="5000628" y="1500174"/>
            <a:ext cx="3886673" cy="400717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/>
              <a:t>2) </a:t>
            </a:r>
            <a:r>
              <a:rPr lang="ru-RU" b="1" dirty="0" smtClean="0">
                <a:solidFill>
                  <a:srgbClr val="002060"/>
                </a:solidFill>
              </a:rPr>
              <a:t>Новый дом несу в руке,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Двери дома на замке.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Тут жильцы бумажные,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Все ужасно важные.</a:t>
            </a:r>
          </a:p>
          <a:p>
            <a:pPr>
              <a:buFont typeface="Arial" charset="0"/>
              <a:buNone/>
            </a:pPr>
            <a:endParaRPr lang="ru-RU" b="1" dirty="0" smtClean="0"/>
          </a:p>
          <a:p>
            <a:pPr>
              <a:buFont typeface="Arial" charset="0"/>
              <a:buNone/>
            </a:pPr>
            <a:r>
              <a:rPr lang="ru-RU" b="1" dirty="0" smtClean="0"/>
              <a:t>3)</a:t>
            </a:r>
            <a:r>
              <a:rPr lang="ru-RU" b="1" dirty="0" smtClean="0">
                <a:solidFill>
                  <a:srgbClr val="002060"/>
                </a:solidFill>
              </a:rPr>
              <a:t> Я всех знаю, всех учу.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Но сама всегда молчу.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Чтоб со мною подружиться,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Надо грамоте учиться.</a:t>
            </a:r>
          </a:p>
          <a:p>
            <a:pPr>
              <a:buFont typeface="Arial" charset="0"/>
              <a:buNone/>
            </a:pPr>
            <a:endParaRPr lang="ru-RU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5AF46-C62F-45B1-94F1-28AA49A55D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7188"/>
            <a:ext cx="3076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29c18a0d4eb56aa8851540e70bbaa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786063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4)То  я в клетку, то в линейку,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написать на мне сумей-ка,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Можешь и нарисовать,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Называюсь я ….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5)</a:t>
            </a:r>
            <a:r>
              <a:rPr lang="en-US" b="1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Пишет он, когда диктуют,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Он и чертит, и рисует,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А сегодня вечерком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   Он раскрасит мне альбом.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21452-098B-49A2-B2BF-683704D927B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 descr="goszn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85750"/>
            <a:ext cx="1928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500438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803</TotalTime>
  <Words>416</Words>
  <Application>Microsoft Office PowerPoint</Application>
  <PresentationFormat>Экран (4:3)</PresentationFormat>
  <Paragraphs>95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нач.школа 13. математика.</vt:lpstr>
      <vt:lpstr>Слайд 1</vt:lpstr>
      <vt:lpstr>Слайд 2</vt:lpstr>
      <vt:lpstr>Какое у вас настроение?</vt:lpstr>
      <vt:lpstr>Слайд 4</vt:lpstr>
      <vt:lpstr>Школьные правила</vt:lpstr>
      <vt:lpstr>Слайд 6</vt:lpstr>
      <vt:lpstr>ШКОЛЬНЫЕ ЗАГАДКИ</vt:lpstr>
      <vt:lpstr>Слайд 8</vt:lpstr>
      <vt:lpstr>Слайд 9</vt:lpstr>
      <vt:lpstr>Слайд 10</vt:lpstr>
      <vt:lpstr>Слайд 11</vt:lpstr>
      <vt:lpstr>Слайд 12</vt:lpstr>
      <vt:lpstr>Игра «Портфель»</vt:lpstr>
      <vt:lpstr>МУЗЫКАЛЬНАЯ ПАУЗА</vt:lpstr>
      <vt:lpstr>Догадайтесь о ком пойдет речь.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Maskaikina</cp:lastModifiedBy>
  <cp:revision>96</cp:revision>
  <dcterms:created xsi:type="dcterms:W3CDTF">2011-12-18T13:41:15Z</dcterms:created>
  <dcterms:modified xsi:type="dcterms:W3CDTF">2014-08-23T16:10:36Z</dcterms:modified>
</cp:coreProperties>
</file>