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62351-5806-4D90-A705-CB0AB042F7AA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8E9C4-4C1C-4818-9DA4-18216F746D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олины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48E9C4-4C1C-4818-9DA4-18216F746DF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5E2D6C6-0E6B-4D46-A147-E6EF60F999B7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053E42F-E5C1-4404-A744-9CCE96D91B5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8062912" cy="24606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Мастер-класс</a:t>
            </a:r>
            <a:br>
              <a:rPr lang="ru-RU" dirty="0" smtClean="0"/>
            </a:br>
            <a:r>
              <a:rPr lang="ru-RU" dirty="0" smtClean="0"/>
              <a:t>ученицы 4 класса «А»</a:t>
            </a:r>
            <a:br>
              <a:rPr lang="ru-RU" dirty="0" smtClean="0"/>
            </a:br>
            <a:r>
              <a:rPr lang="ru-RU" dirty="0" smtClean="0"/>
              <a:t>ГБОУ СОШ № 49</a:t>
            </a:r>
            <a:br>
              <a:rPr lang="ru-RU" dirty="0" smtClean="0"/>
            </a:br>
            <a:r>
              <a:rPr lang="ru-RU" dirty="0" smtClean="0"/>
              <a:t>Шевчук Полины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14346" y="2857496"/>
            <a:ext cx="8062912" cy="1752600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6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ПОДСВЕЧНИК</a:t>
            </a:r>
            <a:r>
              <a:rPr lang="ru-RU" sz="6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6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6286520"/>
            <a:ext cx="2401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Учитель: Благова Н.А.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56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642918"/>
            <a:ext cx="3770019" cy="564136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43372" y="3000372"/>
            <a:ext cx="6064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Новогодний </a:t>
            </a:r>
          </a:p>
          <a:p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подсвечник готов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048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71480"/>
            <a:ext cx="3605349" cy="53949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357686" y="1857364"/>
            <a:ext cx="50720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Наш мастер- Шевчук Полина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142984"/>
            <a:ext cx="2555055" cy="3823324"/>
          </a:xfrm>
          <a:prstGeom prst="rect">
            <a:avLst/>
          </a:prstGeom>
        </p:spPr>
      </p:pic>
      <p:pic>
        <p:nvPicPr>
          <p:cNvPr id="5" name="Рисунок 4" descr="IMG_048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428604"/>
            <a:ext cx="3605349" cy="539496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7686" y="6000768"/>
            <a:ext cx="46675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же с этим делать?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072074"/>
            <a:ext cx="3500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Должно получиться примерно 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так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8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14290"/>
            <a:ext cx="5286380" cy="3532787"/>
          </a:xfrm>
          <a:prstGeom prst="rect">
            <a:avLst/>
          </a:prstGeom>
        </p:spPr>
      </p:pic>
      <p:pic>
        <p:nvPicPr>
          <p:cNvPr id="3" name="Рисунок 2" descr="IMG_048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8651" y="1890584"/>
            <a:ext cx="3319629" cy="496741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14884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работа закипела…</a:t>
            </a:r>
            <a:endParaRPr lang="ru-RU" sz="44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501491"/>
            <a:ext cx="5072098" cy="3389586"/>
          </a:xfrm>
          <a:prstGeom prst="rect">
            <a:avLst/>
          </a:prstGeom>
        </p:spPr>
      </p:pic>
      <p:pic>
        <p:nvPicPr>
          <p:cNvPr id="3" name="Рисунок 2" descr="IMG_048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833787"/>
            <a:ext cx="3357586" cy="50242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7158" y="4572008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Увлекательный процесс творчества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8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3318905" cy="4966332"/>
          </a:xfrm>
          <a:prstGeom prst="rect">
            <a:avLst/>
          </a:prstGeom>
        </p:spPr>
      </p:pic>
      <p:pic>
        <p:nvPicPr>
          <p:cNvPr id="4" name="Рисунок 3" descr="IMG_049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500042"/>
            <a:ext cx="3318905" cy="49663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57356" y="5715016"/>
            <a:ext cx="5143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Надо подумать…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500042"/>
            <a:ext cx="3462127" cy="5180646"/>
          </a:xfrm>
          <a:prstGeom prst="rect">
            <a:avLst/>
          </a:prstGeom>
        </p:spPr>
      </p:pic>
      <p:pic>
        <p:nvPicPr>
          <p:cNvPr id="3" name="Рисунок 2" descr="IMG_049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571480"/>
            <a:ext cx="3389587" cy="507209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28794" y="6000768"/>
            <a:ext cx="59911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Требуется аккуратность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643050"/>
            <a:ext cx="4214810" cy="2816677"/>
          </a:xfrm>
          <a:prstGeom prst="rect">
            <a:avLst/>
          </a:prstGeom>
        </p:spPr>
      </p:pic>
      <p:pic>
        <p:nvPicPr>
          <p:cNvPr id="4" name="Рисунок 3" descr="IMG_05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77" y="428604"/>
            <a:ext cx="3341846" cy="50006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662" y="5429264"/>
            <a:ext cx="75724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  и старание тоже необходимы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04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14290"/>
            <a:ext cx="2143140" cy="3206945"/>
          </a:xfrm>
          <a:prstGeom prst="rect">
            <a:avLst/>
          </a:prstGeom>
        </p:spPr>
      </p:pic>
      <p:pic>
        <p:nvPicPr>
          <p:cNvPr id="3" name="Рисунок 2" descr="IMG_049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214290"/>
            <a:ext cx="2071702" cy="3100047"/>
          </a:xfrm>
          <a:prstGeom prst="rect">
            <a:avLst/>
          </a:prstGeom>
        </p:spPr>
      </p:pic>
      <p:pic>
        <p:nvPicPr>
          <p:cNvPr id="4" name="Рисунок 3" descr="IMG_049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214290"/>
            <a:ext cx="2071702" cy="3100047"/>
          </a:xfrm>
          <a:prstGeom prst="rect">
            <a:avLst/>
          </a:prstGeom>
        </p:spPr>
      </p:pic>
      <p:pic>
        <p:nvPicPr>
          <p:cNvPr id="5" name="Рисунок 4" descr="IMG_049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414" y="3571876"/>
            <a:ext cx="2000263" cy="29931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57620" y="3929066"/>
            <a:ext cx="50720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Первый результат.</a:t>
            </a:r>
          </a:p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Осталось соединить детали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66</TotalTime>
  <Words>53</Words>
  <Application>Microsoft Office PowerPoint</Application>
  <PresentationFormat>Экран (4:3)</PresentationFormat>
  <Paragraphs>18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Мастер-класс ученицы 4 класса «А» ГБОУ СОШ № 49 Шевчук Полины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ученицы 4 класса «А» ГБОУ СОШ № 49 Шевчук Полины</dc:title>
  <dc:creator>Admin</dc:creator>
  <cp:lastModifiedBy>Admin</cp:lastModifiedBy>
  <cp:revision>7</cp:revision>
  <dcterms:created xsi:type="dcterms:W3CDTF">2012-12-04T15:43:00Z</dcterms:created>
  <dcterms:modified xsi:type="dcterms:W3CDTF">2012-12-04T16:49:06Z</dcterms:modified>
</cp:coreProperties>
</file>