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57" r:id="rId5"/>
    <p:sldId id="258" r:id="rId6"/>
    <p:sldId id="260" r:id="rId7"/>
    <p:sldId id="262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37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70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64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7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14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49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59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9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400E-AF84-4932-BA6F-C2485F0CA937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0F7CD-57DF-4B2C-8EF2-45C3AC2B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1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Татьяна\AppData\Local\Microsoft\Windows\Temporary Internet Files\Content.IE5\8Y91B5OB\MC9004151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692696"/>
            <a:ext cx="655272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Татьяна\Pictures\технология                 8 марта\x_cb6903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390650"/>
            <a:ext cx="66040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4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Татьяна\Pictures\технология                 8 марта\x_758c0a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670050"/>
            <a:ext cx="6604000" cy="351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Татьяна\Pictures\технология                 8 марта\x_fd4744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81000"/>
            <a:ext cx="5461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4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Pictures\технология                 8 марта\x_5a7f85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4267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1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Pictures\технология                 8 марта\x_7586d6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381000"/>
            <a:ext cx="5562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7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Pictures\технология                 8 марта\x_ca8a1f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381000"/>
            <a:ext cx="54991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6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Pictures\технология                 8 марта\x_1cc3b65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952500"/>
            <a:ext cx="6604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тьяна\Pictures\технология                 8 марта\x_f991b5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486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6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Татьяна\Pictures\технология                 8 марта\x_f991b5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486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6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атьяна\Pictures\технология                 8 марта\x_6ea76c6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81000"/>
            <a:ext cx="63373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0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Татьяна\Pictures\технология                 8 марта\x_f6b689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136650"/>
            <a:ext cx="66040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0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</cp:revision>
  <dcterms:created xsi:type="dcterms:W3CDTF">2012-03-20T15:55:57Z</dcterms:created>
  <dcterms:modified xsi:type="dcterms:W3CDTF">2012-03-20T16:06:15Z</dcterms:modified>
</cp:coreProperties>
</file>