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8ADE8-1D7E-45BB-8055-463D71DB8F42}" type="doc">
      <dgm:prSet loTypeId="urn:microsoft.com/office/officeart/2005/8/layout/hProcess3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93572C-744F-43B3-B0F9-C457687DAE55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Начало работы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E67E693-A4CF-4634-AB77-302A844B9AEC}" type="parTrans" cxnId="{525EA3AE-EB7E-48CA-B74B-194C449522F3}">
      <dgm:prSet/>
      <dgm:spPr/>
      <dgm:t>
        <a:bodyPr/>
        <a:lstStyle/>
        <a:p>
          <a:endParaRPr lang="ru-RU"/>
        </a:p>
      </dgm:t>
    </dgm:pt>
    <dgm:pt modelId="{5AAE83DD-AC3C-458F-A4E7-CDEEEA1D238C}" type="sibTrans" cxnId="{525EA3AE-EB7E-48CA-B74B-194C449522F3}">
      <dgm:prSet/>
      <dgm:spPr/>
      <dgm:t>
        <a:bodyPr/>
        <a:lstStyle/>
        <a:p>
          <a:endParaRPr lang="ru-RU"/>
        </a:p>
      </dgm:t>
    </dgm:pt>
    <dgm:pt modelId="{D1DE9E2E-FAE5-4990-B43B-69F1CD7491E8}" type="pres">
      <dgm:prSet presAssocID="{BC98ADE8-1D7E-45BB-8055-463D71DB8F42}" presName="Name0" presStyleCnt="0">
        <dgm:presLayoutVars>
          <dgm:dir/>
          <dgm:animLvl val="lvl"/>
          <dgm:resizeHandles val="exact"/>
        </dgm:presLayoutVars>
      </dgm:prSet>
      <dgm:spPr/>
    </dgm:pt>
    <dgm:pt modelId="{8635DB9D-961B-44D5-8DEE-5808346E2354}" type="pres">
      <dgm:prSet presAssocID="{BC98ADE8-1D7E-45BB-8055-463D71DB8F42}" presName="dummy" presStyleCnt="0"/>
      <dgm:spPr/>
    </dgm:pt>
    <dgm:pt modelId="{DBC84B4E-51F0-4FC8-9043-88EF7EADC1D1}" type="pres">
      <dgm:prSet presAssocID="{BC98ADE8-1D7E-45BB-8055-463D71DB8F42}" presName="linH" presStyleCnt="0"/>
      <dgm:spPr/>
    </dgm:pt>
    <dgm:pt modelId="{C5B31903-D7D6-4D82-9EA8-CF298F1BABD4}" type="pres">
      <dgm:prSet presAssocID="{BC98ADE8-1D7E-45BB-8055-463D71DB8F42}" presName="padding1" presStyleCnt="0"/>
      <dgm:spPr/>
    </dgm:pt>
    <dgm:pt modelId="{B1BF2407-1E6C-479C-BB8D-C26D640B59EF}" type="pres">
      <dgm:prSet presAssocID="{F793572C-744F-43B3-B0F9-C457687DAE55}" presName="linV" presStyleCnt="0"/>
      <dgm:spPr/>
    </dgm:pt>
    <dgm:pt modelId="{B9B9FA95-1EB5-4150-847E-8A62EAF65CC5}" type="pres">
      <dgm:prSet presAssocID="{F793572C-744F-43B3-B0F9-C457687DAE55}" presName="spVertical1" presStyleCnt="0"/>
      <dgm:spPr/>
    </dgm:pt>
    <dgm:pt modelId="{996D19EA-22D6-45C2-AB73-BD1CB2DD2007}" type="pres">
      <dgm:prSet presAssocID="{F793572C-744F-43B3-B0F9-C457687DAE55}" presName="parTx" presStyleLbl="revTx" presStyleIdx="0" presStyleCnt="1" custScaleX="337779" custLinFactNeighborX="-33086" custLinFactNeighborY="-10243">
        <dgm:presLayoutVars>
          <dgm:chMax val="0"/>
          <dgm:chPref val="0"/>
          <dgm:bulletEnabled val="1"/>
        </dgm:presLayoutVars>
      </dgm:prSet>
      <dgm:spPr/>
    </dgm:pt>
    <dgm:pt modelId="{FFC849D4-79BB-4D83-A6AB-B864099C9585}" type="pres">
      <dgm:prSet presAssocID="{F793572C-744F-43B3-B0F9-C457687DAE55}" presName="spVertical2" presStyleCnt="0"/>
      <dgm:spPr/>
    </dgm:pt>
    <dgm:pt modelId="{FEE07949-4F3F-450C-A430-D0B79B5378B8}" type="pres">
      <dgm:prSet presAssocID="{F793572C-744F-43B3-B0F9-C457687DAE55}" presName="spVertical3" presStyleCnt="0"/>
      <dgm:spPr/>
    </dgm:pt>
    <dgm:pt modelId="{E1B6CB71-5626-4309-AEBF-101BB6D68280}" type="pres">
      <dgm:prSet presAssocID="{BC98ADE8-1D7E-45BB-8055-463D71DB8F42}" presName="padding2" presStyleCnt="0"/>
      <dgm:spPr/>
    </dgm:pt>
    <dgm:pt modelId="{7C447350-91F2-490C-A87D-0273B539D701}" type="pres">
      <dgm:prSet presAssocID="{BC98ADE8-1D7E-45BB-8055-463D71DB8F42}" presName="negArrow" presStyleCnt="0"/>
      <dgm:spPr/>
    </dgm:pt>
    <dgm:pt modelId="{63F6469B-C0F6-4280-9A7F-C77857BFCD18}" type="pres">
      <dgm:prSet presAssocID="{BC98ADE8-1D7E-45BB-8055-463D71DB8F42}" presName="backgroundArrow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A14CD6BF-5307-42EF-9E9A-4E41CF8E4435}" type="presOf" srcId="{BC98ADE8-1D7E-45BB-8055-463D71DB8F42}" destId="{D1DE9E2E-FAE5-4990-B43B-69F1CD7491E8}" srcOrd="0" destOrd="0" presId="urn:microsoft.com/office/officeart/2005/8/layout/hProcess3"/>
    <dgm:cxn modelId="{525EA3AE-EB7E-48CA-B74B-194C449522F3}" srcId="{BC98ADE8-1D7E-45BB-8055-463D71DB8F42}" destId="{F793572C-744F-43B3-B0F9-C457687DAE55}" srcOrd="0" destOrd="0" parTransId="{DE67E693-A4CF-4634-AB77-302A844B9AEC}" sibTransId="{5AAE83DD-AC3C-458F-A4E7-CDEEEA1D238C}"/>
    <dgm:cxn modelId="{A25A64C2-B0DC-483D-BD00-DB66FD3C0F23}" type="presOf" srcId="{F793572C-744F-43B3-B0F9-C457687DAE55}" destId="{996D19EA-22D6-45C2-AB73-BD1CB2DD2007}" srcOrd="0" destOrd="0" presId="urn:microsoft.com/office/officeart/2005/8/layout/hProcess3"/>
    <dgm:cxn modelId="{7790240B-ED2C-4343-A835-4C1CB27F4868}" type="presParOf" srcId="{D1DE9E2E-FAE5-4990-B43B-69F1CD7491E8}" destId="{8635DB9D-961B-44D5-8DEE-5808346E2354}" srcOrd="0" destOrd="0" presId="urn:microsoft.com/office/officeart/2005/8/layout/hProcess3"/>
    <dgm:cxn modelId="{2BC87085-F7C0-42D2-8948-9C60930C7B22}" type="presParOf" srcId="{D1DE9E2E-FAE5-4990-B43B-69F1CD7491E8}" destId="{DBC84B4E-51F0-4FC8-9043-88EF7EADC1D1}" srcOrd="1" destOrd="0" presId="urn:microsoft.com/office/officeart/2005/8/layout/hProcess3"/>
    <dgm:cxn modelId="{54D74ADA-2AC1-4DE7-B6ED-E48A820C3838}" type="presParOf" srcId="{DBC84B4E-51F0-4FC8-9043-88EF7EADC1D1}" destId="{C5B31903-D7D6-4D82-9EA8-CF298F1BABD4}" srcOrd="0" destOrd="0" presId="urn:microsoft.com/office/officeart/2005/8/layout/hProcess3"/>
    <dgm:cxn modelId="{3FA30090-ADBA-4C5D-A2ED-9EBBE1CADCB5}" type="presParOf" srcId="{DBC84B4E-51F0-4FC8-9043-88EF7EADC1D1}" destId="{B1BF2407-1E6C-479C-BB8D-C26D640B59EF}" srcOrd="1" destOrd="0" presId="urn:microsoft.com/office/officeart/2005/8/layout/hProcess3"/>
    <dgm:cxn modelId="{7762762C-95A6-4F44-99DB-E826A2EA8F54}" type="presParOf" srcId="{B1BF2407-1E6C-479C-BB8D-C26D640B59EF}" destId="{B9B9FA95-1EB5-4150-847E-8A62EAF65CC5}" srcOrd="0" destOrd="0" presId="urn:microsoft.com/office/officeart/2005/8/layout/hProcess3"/>
    <dgm:cxn modelId="{CCFD2B09-E9D5-4D51-AC81-F991FF4CFC78}" type="presParOf" srcId="{B1BF2407-1E6C-479C-BB8D-C26D640B59EF}" destId="{996D19EA-22D6-45C2-AB73-BD1CB2DD2007}" srcOrd="1" destOrd="0" presId="urn:microsoft.com/office/officeart/2005/8/layout/hProcess3"/>
    <dgm:cxn modelId="{D7E2F341-710D-46BE-A723-F3E1A9AA47B9}" type="presParOf" srcId="{B1BF2407-1E6C-479C-BB8D-C26D640B59EF}" destId="{FFC849D4-79BB-4D83-A6AB-B864099C9585}" srcOrd="2" destOrd="0" presId="urn:microsoft.com/office/officeart/2005/8/layout/hProcess3"/>
    <dgm:cxn modelId="{07331732-5072-4962-8BC6-B4F8BF84033E}" type="presParOf" srcId="{B1BF2407-1E6C-479C-BB8D-C26D640B59EF}" destId="{FEE07949-4F3F-450C-A430-D0B79B5378B8}" srcOrd="3" destOrd="0" presId="urn:microsoft.com/office/officeart/2005/8/layout/hProcess3"/>
    <dgm:cxn modelId="{D952DC72-2388-447C-809C-CB8D9684CBDF}" type="presParOf" srcId="{DBC84B4E-51F0-4FC8-9043-88EF7EADC1D1}" destId="{E1B6CB71-5626-4309-AEBF-101BB6D68280}" srcOrd="2" destOrd="0" presId="urn:microsoft.com/office/officeart/2005/8/layout/hProcess3"/>
    <dgm:cxn modelId="{63A7F911-8CF6-4E79-82A0-443D3386F10D}" type="presParOf" srcId="{DBC84B4E-51F0-4FC8-9043-88EF7EADC1D1}" destId="{7C447350-91F2-490C-A87D-0273B539D701}" srcOrd="3" destOrd="0" presId="urn:microsoft.com/office/officeart/2005/8/layout/hProcess3"/>
    <dgm:cxn modelId="{F6C63D9E-134E-4C45-8AC5-7A059348543F}" type="presParOf" srcId="{DBC84B4E-51F0-4FC8-9043-88EF7EADC1D1}" destId="{63F6469B-C0F6-4280-9A7F-C77857BFCD18}" srcOrd="4" destOrd="0" presId="urn:microsoft.com/office/officeart/2005/8/layout/h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80076-1CF2-42DD-9C19-FF07103823E2}" type="doc">
      <dgm:prSet loTypeId="urn:microsoft.com/office/officeart/2005/8/layout/hProcess3" loCatId="process" qsTypeId="urn:microsoft.com/office/officeart/2005/8/quickstyle/3d6" qsCatId="3D" csTypeId="urn:microsoft.com/office/officeart/2005/8/colors/accent1_2" csCatId="accent1" phldr="1"/>
      <dgm:spPr/>
    </dgm:pt>
    <dgm:pt modelId="{236FB861-B5FF-429C-BC68-4B0920A99DC3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Увлечённые работой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7FFFA9-6BDD-4270-8287-6EDC2330C1DE}" type="parTrans" cxnId="{756BE486-C0C3-4DF5-8598-BD893B50B27B}">
      <dgm:prSet/>
      <dgm:spPr/>
      <dgm:t>
        <a:bodyPr/>
        <a:lstStyle/>
        <a:p>
          <a:endParaRPr lang="ru-RU"/>
        </a:p>
      </dgm:t>
    </dgm:pt>
    <dgm:pt modelId="{C5295FA4-245D-4C80-A3DC-8D6CA9A30006}" type="sibTrans" cxnId="{756BE486-C0C3-4DF5-8598-BD893B50B27B}">
      <dgm:prSet/>
      <dgm:spPr/>
      <dgm:t>
        <a:bodyPr/>
        <a:lstStyle/>
        <a:p>
          <a:endParaRPr lang="ru-RU"/>
        </a:p>
      </dgm:t>
    </dgm:pt>
    <dgm:pt modelId="{0C1EF36D-230E-43A3-B921-BF040D6B26EB}" type="pres">
      <dgm:prSet presAssocID="{AB980076-1CF2-42DD-9C19-FF07103823E2}" presName="Name0" presStyleCnt="0">
        <dgm:presLayoutVars>
          <dgm:dir/>
          <dgm:animLvl val="lvl"/>
          <dgm:resizeHandles val="exact"/>
        </dgm:presLayoutVars>
      </dgm:prSet>
      <dgm:spPr/>
    </dgm:pt>
    <dgm:pt modelId="{5786F19D-9200-4AA9-97A3-0E976E972736}" type="pres">
      <dgm:prSet presAssocID="{AB980076-1CF2-42DD-9C19-FF07103823E2}" presName="dummy" presStyleCnt="0"/>
      <dgm:spPr/>
    </dgm:pt>
    <dgm:pt modelId="{640A9C2E-4AA5-407C-82AF-DBA3A8B48AEE}" type="pres">
      <dgm:prSet presAssocID="{AB980076-1CF2-42DD-9C19-FF07103823E2}" presName="linH" presStyleCnt="0"/>
      <dgm:spPr/>
    </dgm:pt>
    <dgm:pt modelId="{479C2BA9-F448-4ED7-B380-49F64C9CAB28}" type="pres">
      <dgm:prSet presAssocID="{AB980076-1CF2-42DD-9C19-FF07103823E2}" presName="padding1" presStyleCnt="0"/>
      <dgm:spPr/>
    </dgm:pt>
    <dgm:pt modelId="{A077D5AB-EDB3-48AD-B48D-8E1B0051FAD0}" type="pres">
      <dgm:prSet presAssocID="{236FB861-B5FF-429C-BC68-4B0920A99DC3}" presName="linV" presStyleCnt="0"/>
      <dgm:spPr/>
    </dgm:pt>
    <dgm:pt modelId="{1C61D11B-5B2E-446A-A8C7-0F8A246968B1}" type="pres">
      <dgm:prSet presAssocID="{236FB861-B5FF-429C-BC68-4B0920A99DC3}" presName="spVertical1" presStyleCnt="0"/>
      <dgm:spPr/>
    </dgm:pt>
    <dgm:pt modelId="{F4AD587F-F464-4815-AB4F-AF3D39F56125}" type="pres">
      <dgm:prSet presAssocID="{236FB861-B5FF-429C-BC68-4B0920A99DC3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AAE78E9-2A29-4FC8-AB57-1570599F2A6C}" type="pres">
      <dgm:prSet presAssocID="{236FB861-B5FF-429C-BC68-4B0920A99DC3}" presName="spVertical2" presStyleCnt="0"/>
      <dgm:spPr/>
    </dgm:pt>
    <dgm:pt modelId="{C2AAA0E9-1836-4CAC-A0DD-DDFEA0EB3E6C}" type="pres">
      <dgm:prSet presAssocID="{236FB861-B5FF-429C-BC68-4B0920A99DC3}" presName="spVertical3" presStyleCnt="0"/>
      <dgm:spPr/>
    </dgm:pt>
    <dgm:pt modelId="{A6D97340-281B-44A7-92DB-17E879036D86}" type="pres">
      <dgm:prSet presAssocID="{AB980076-1CF2-42DD-9C19-FF07103823E2}" presName="padding2" presStyleCnt="0"/>
      <dgm:spPr/>
    </dgm:pt>
    <dgm:pt modelId="{DCC4CCF3-BC91-425E-A0A7-48F4CB517524}" type="pres">
      <dgm:prSet presAssocID="{AB980076-1CF2-42DD-9C19-FF07103823E2}" presName="negArrow" presStyleCnt="0"/>
      <dgm:spPr/>
    </dgm:pt>
    <dgm:pt modelId="{A0E9B9BC-69DB-44A4-B50B-6717F31462BF}" type="pres">
      <dgm:prSet presAssocID="{AB980076-1CF2-42DD-9C19-FF07103823E2}" presName="backgroundArrow" presStyleLbl="node1" presStyleIdx="0" presStyleCnt="1"/>
      <dgm:spPr/>
    </dgm:pt>
  </dgm:ptLst>
  <dgm:cxnLst>
    <dgm:cxn modelId="{DB626A6E-D975-4324-85D6-5124C7DAD6A1}" type="presOf" srcId="{236FB861-B5FF-429C-BC68-4B0920A99DC3}" destId="{F4AD587F-F464-4815-AB4F-AF3D39F56125}" srcOrd="0" destOrd="0" presId="urn:microsoft.com/office/officeart/2005/8/layout/hProcess3"/>
    <dgm:cxn modelId="{DDAB4BFF-6AD6-4F84-A3FD-25B04C57DDAC}" type="presOf" srcId="{AB980076-1CF2-42DD-9C19-FF07103823E2}" destId="{0C1EF36D-230E-43A3-B921-BF040D6B26EB}" srcOrd="0" destOrd="0" presId="urn:microsoft.com/office/officeart/2005/8/layout/hProcess3"/>
    <dgm:cxn modelId="{756BE486-C0C3-4DF5-8598-BD893B50B27B}" srcId="{AB980076-1CF2-42DD-9C19-FF07103823E2}" destId="{236FB861-B5FF-429C-BC68-4B0920A99DC3}" srcOrd="0" destOrd="0" parTransId="{F57FFFA9-6BDD-4270-8287-6EDC2330C1DE}" sibTransId="{C5295FA4-245D-4C80-A3DC-8D6CA9A30006}"/>
    <dgm:cxn modelId="{3C98BFD3-544D-4C5C-8048-8B41DB99A580}" type="presParOf" srcId="{0C1EF36D-230E-43A3-B921-BF040D6B26EB}" destId="{5786F19D-9200-4AA9-97A3-0E976E972736}" srcOrd="0" destOrd="0" presId="urn:microsoft.com/office/officeart/2005/8/layout/hProcess3"/>
    <dgm:cxn modelId="{47F67E92-17EC-42FF-B80B-BBB29B6EE2C6}" type="presParOf" srcId="{0C1EF36D-230E-43A3-B921-BF040D6B26EB}" destId="{640A9C2E-4AA5-407C-82AF-DBA3A8B48AEE}" srcOrd="1" destOrd="0" presId="urn:microsoft.com/office/officeart/2005/8/layout/hProcess3"/>
    <dgm:cxn modelId="{DF38C5A4-1622-4036-A7B3-924E47E22E9C}" type="presParOf" srcId="{640A9C2E-4AA5-407C-82AF-DBA3A8B48AEE}" destId="{479C2BA9-F448-4ED7-B380-49F64C9CAB28}" srcOrd="0" destOrd="0" presId="urn:microsoft.com/office/officeart/2005/8/layout/hProcess3"/>
    <dgm:cxn modelId="{5309DBC6-3025-4375-8B45-993452B43080}" type="presParOf" srcId="{640A9C2E-4AA5-407C-82AF-DBA3A8B48AEE}" destId="{A077D5AB-EDB3-48AD-B48D-8E1B0051FAD0}" srcOrd="1" destOrd="0" presId="urn:microsoft.com/office/officeart/2005/8/layout/hProcess3"/>
    <dgm:cxn modelId="{68C93A9B-9A2A-476C-9F51-642D582D7465}" type="presParOf" srcId="{A077D5AB-EDB3-48AD-B48D-8E1B0051FAD0}" destId="{1C61D11B-5B2E-446A-A8C7-0F8A246968B1}" srcOrd="0" destOrd="0" presId="urn:microsoft.com/office/officeart/2005/8/layout/hProcess3"/>
    <dgm:cxn modelId="{64B535DB-6C44-4BC0-91BA-224D14D773FC}" type="presParOf" srcId="{A077D5AB-EDB3-48AD-B48D-8E1B0051FAD0}" destId="{F4AD587F-F464-4815-AB4F-AF3D39F56125}" srcOrd="1" destOrd="0" presId="urn:microsoft.com/office/officeart/2005/8/layout/hProcess3"/>
    <dgm:cxn modelId="{D2C95660-98F2-4F6F-8369-A6E81DF3C40B}" type="presParOf" srcId="{A077D5AB-EDB3-48AD-B48D-8E1B0051FAD0}" destId="{0AAE78E9-2A29-4FC8-AB57-1570599F2A6C}" srcOrd="2" destOrd="0" presId="urn:microsoft.com/office/officeart/2005/8/layout/hProcess3"/>
    <dgm:cxn modelId="{E3D5C7A3-B6BA-410B-AF0F-6182FAFDF61E}" type="presParOf" srcId="{A077D5AB-EDB3-48AD-B48D-8E1B0051FAD0}" destId="{C2AAA0E9-1836-4CAC-A0DD-DDFEA0EB3E6C}" srcOrd="3" destOrd="0" presId="urn:microsoft.com/office/officeart/2005/8/layout/hProcess3"/>
    <dgm:cxn modelId="{A7398DAF-C0AF-490C-960A-6591EB38C54C}" type="presParOf" srcId="{640A9C2E-4AA5-407C-82AF-DBA3A8B48AEE}" destId="{A6D97340-281B-44A7-92DB-17E879036D86}" srcOrd="2" destOrd="0" presId="urn:microsoft.com/office/officeart/2005/8/layout/hProcess3"/>
    <dgm:cxn modelId="{6E43E859-1C02-4FA4-8B74-7AD6BDBC970E}" type="presParOf" srcId="{640A9C2E-4AA5-407C-82AF-DBA3A8B48AEE}" destId="{DCC4CCF3-BC91-425E-A0A7-48F4CB517524}" srcOrd="3" destOrd="0" presId="urn:microsoft.com/office/officeart/2005/8/layout/hProcess3"/>
    <dgm:cxn modelId="{001CDB1B-CA9D-4FC7-9E6E-87557E0839C5}" type="presParOf" srcId="{640A9C2E-4AA5-407C-82AF-DBA3A8B48AEE}" destId="{A0E9B9BC-69DB-44A4-B50B-6717F31462BF}" srcOrd="4" destOrd="0" presId="urn:microsoft.com/office/officeart/2005/8/layout/h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307CF8-633D-46E8-AA0A-3E67902701F9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6CDCB4-12D6-4D5A-A5F1-BEEE0D3BFB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571480"/>
            <a:ext cx="5634288" cy="2868168"/>
          </a:xfrm>
        </p:spPr>
        <p:txBody>
          <a:bodyPr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«Осенний лист»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(техника оригами)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Впервые ученики 3 «А» класса проводят мастер-класс в 4 «А» классе!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457200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Совместный проект учителей 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Крадиновой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Е.В. и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Благовой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df57feb4f3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14818"/>
            <a:ext cx="2500297" cy="23210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46818" y="-346676"/>
            <a:ext cx="4850785" cy="7258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488" y="5643578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листопад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357298"/>
            <a:ext cx="3429000" cy="2057400"/>
          </a:xfrm>
        </p:spPr>
        <p:txBody>
          <a:bodyPr anchor="ctr"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Наши мастера -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ученицы 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класса «А»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53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599" b="16599"/>
          <a:stretch>
            <a:fillRect/>
          </a:stretch>
        </p:blipFill>
        <p:spPr/>
      </p:pic>
      <p:pic>
        <p:nvPicPr>
          <p:cNvPr id="4" name="Рисунок 3" descr="adf57feb4f3d.png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143380"/>
            <a:ext cx="2267504" cy="22324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5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85728"/>
            <a:ext cx="4286280" cy="2864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05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429000"/>
            <a:ext cx="4429156" cy="2959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0" name="Схема 9"/>
          <p:cNvGraphicFramePr/>
          <p:nvPr/>
        </p:nvGraphicFramePr>
        <p:xfrm>
          <a:off x="500034" y="1214422"/>
          <a:ext cx="3714776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14282" y="3786190"/>
          <a:ext cx="4000528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28604"/>
            <a:ext cx="4643470" cy="3103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5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3445748" cy="515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14744" y="4572008"/>
            <a:ext cx="542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требует аккуратности, внимания, 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осредоточенности.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2637">
            <a:off x="412280" y="246696"/>
            <a:ext cx="2599557" cy="3889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091538"/>
            <a:ext cx="2517055" cy="3766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5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6523">
            <a:off x="5424822" y="197183"/>
            <a:ext cx="2458690" cy="3679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86116" y="285728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Требуется и </a:t>
            </a:r>
          </a:p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помощь </a:t>
            </a:r>
            <a:endParaRPr 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мастеров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5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375562" cy="3554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05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143116"/>
            <a:ext cx="2423303" cy="362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05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714620"/>
            <a:ext cx="2444579" cy="365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86116" y="785794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 итоги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4585668" cy="3064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9435">
            <a:off x="570648" y="3696451"/>
            <a:ext cx="3702368" cy="2776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5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02206">
            <a:off x="5316084" y="3004198"/>
            <a:ext cx="2196054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628" y="142873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готово</a:t>
            </a: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9083">
            <a:off x="404733" y="447949"/>
            <a:ext cx="2071356" cy="309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5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643314"/>
            <a:ext cx="2039303" cy="3051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430887">
            <a:off x="5232010" y="825098"/>
            <a:ext cx="2861447" cy="2146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5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429000"/>
            <a:ext cx="2148313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71670" y="214290"/>
            <a:ext cx="371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у нас вот так!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71918">
            <a:off x="5070437" y="1537224"/>
            <a:ext cx="3390897" cy="2543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IMG_0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43030">
            <a:off x="297329" y="398866"/>
            <a:ext cx="2604939" cy="3897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IMG_0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500438"/>
            <a:ext cx="2357436" cy="3143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14612" y="571480"/>
            <a:ext cx="3507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работы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60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Мастер-класс «Осенний лист»  (техника оригами)</vt:lpstr>
      <vt:lpstr>Наши мастера - ученицы  3 класса «А»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«Осенний лист»  (техника оригами)</dc:title>
  <dc:creator>Admin</dc:creator>
  <cp:lastModifiedBy>Admin</cp:lastModifiedBy>
  <cp:revision>16</cp:revision>
  <dcterms:created xsi:type="dcterms:W3CDTF">2012-11-11T13:55:52Z</dcterms:created>
  <dcterms:modified xsi:type="dcterms:W3CDTF">2012-11-11T17:07:35Z</dcterms:modified>
</cp:coreProperties>
</file>