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Сочинение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По картине </a:t>
            </a:r>
          </a:p>
          <a:p>
            <a:r>
              <a:rPr lang="ru-RU" sz="4800" dirty="0" smtClean="0"/>
              <a:t>И. И. Левитана «Золотая осень»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145332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48464" cy="6192688"/>
          </a:xfrm>
        </p:spPr>
      </p:pic>
    </p:spTree>
    <p:extLst>
      <p:ext uri="{BB962C8B-B14F-4D97-AF65-F5344CB8AC3E}">
        <p14:creationId xmlns:p14="http://schemas.microsoft.com/office/powerpoint/2010/main" val="23953156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640960" cy="5904656"/>
          </a:xfrm>
        </p:spPr>
      </p:pic>
    </p:spTree>
    <p:extLst>
      <p:ext uri="{BB962C8B-B14F-4D97-AF65-F5344CB8AC3E}">
        <p14:creationId xmlns:p14="http://schemas.microsoft.com/office/powerpoint/2010/main" val="12804315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208913" cy="6120680"/>
          </a:xfrm>
        </p:spPr>
      </p:pic>
    </p:spTree>
    <p:extLst>
      <p:ext uri="{BB962C8B-B14F-4D97-AF65-F5344CB8AC3E}">
        <p14:creationId xmlns:p14="http://schemas.microsoft.com/office/powerpoint/2010/main" val="32739224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5822479"/>
          </a:xfrm>
        </p:spPr>
      </p:pic>
    </p:spTree>
    <p:extLst>
      <p:ext uri="{BB962C8B-B14F-4D97-AF65-F5344CB8AC3E}">
        <p14:creationId xmlns:p14="http://schemas.microsoft.com/office/powerpoint/2010/main" val="12560729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8640961" cy="6336704"/>
          </a:xfrm>
        </p:spPr>
      </p:pic>
    </p:spTree>
    <p:extLst>
      <p:ext uri="{BB962C8B-B14F-4D97-AF65-F5344CB8AC3E}">
        <p14:creationId xmlns:p14="http://schemas.microsoft.com/office/powerpoint/2010/main" val="24708338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88640"/>
            <a:ext cx="8208912" cy="6408712"/>
          </a:xfrm>
        </p:spPr>
      </p:pic>
    </p:spTree>
    <p:extLst>
      <p:ext uri="{BB962C8B-B14F-4D97-AF65-F5344CB8AC3E}">
        <p14:creationId xmlns:p14="http://schemas.microsoft.com/office/powerpoint/2010/main" val="19644857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712968" cy="6192688"/>
          </a:xfrm>
        </p:spPr>
      </p:pic>
    </p:spTree>
    <p:extLst>
      <p:ext uri="{BB962C8B-B14F-4D97-AF65-F5344CB8AC3E}">
        <p14:creationId xmlns:p14="http://schemas.microsoft.com/office/powerpoint/2010/main" val="10929391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Переписать сочинение на чистовик.</a:t>
            </a:r>
          </a:p>
          <a:p>
            <a:r>
              <a:rPr lang="ru-RU" dirty="0" smtClean="0"/>
              <a:t>Познакомиться с другими картинами И. И. Левитана.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7490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8803676" cy="5976664"/>
          </a:xfrm>
        </p:spPr>
      </p:pic>
    </p:spTree>
    <p:extLst>
      <p:ext uri="{BB962C8B-B14F-4D97-AF65-F5344CB8AC3E}">
        <p14:creationId xmlns:p14="http://schemas.microsoft.com/office/powerpoint/2010/main" val="9555078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76672"/>
            <a:ext cx="8280920" cy="6120680"/>
          </a:xfrm>
        </p:spPr>
      </p:pic>
    </p:spTree>
    <p:extLst>
      <p:ext uri="{BB962C8B-B14F-4D97-AF65-F5344CB8AC3E}">
        <p14:creationId xmlns:p14="http://schemas.microsoft.com/office/powerpoint/2010/main" val="20150104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20888"/>
            <a:ext cx="4087713" cy="40311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Алексей </a:t>
            </a:r>
            <a:r>
              <a:rPr lang="ru-RU" sz="4800" dirty="0"/>
              <a:t>К</a:t>
            </a:r>
            <a:r>
              <a:rPr lang="ru-RU" sz="4800" dirty="0" smtClean="0"/>
              <a:t>ондратьевич Саврасов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021598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95" y="2247900"/>
            <a:ext cx="3102610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Василий Дмитриевич Поленов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8605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4740391" cy="60815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2" y="116632"/>
            <a:ext cx="4040832" cy="3024336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4800" dirty="0" smtClean="0"/>
              <a:t>Осенний день. Сокольники»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651200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Tretaykovka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" y="188640"/>
            <a:ext cx="4465161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47" y="2996952"/>
            <a:ext cx="4322825" cy="3528392"/>
          </a:xfr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436096" y="570156"/>
            <a:ext cx="3008657" cy="2642820"/>
          </a:xfrm>
        </p:spPr>
        <p:txBody>
          <a:bodyPr/>
          <a:lstStyle/>
          <a:p>
            <a:r>
              <a:rPr lang="ru-RU" sz="3200" dirty="0" smtClean="0"/>
              <a:t>П. М. Третьяков.</a:t>
            </a:r>
            <a:br>
              <a:rPr lang="ru-RU" sz="3200" dirty="0" smtClean="0"/>
            </a:br>
            <a:r>
              <a:rPr lang="ru-RU" sz="3200" dirty="0" smtClean="0"/>
              <a:t>Третьяковская галерея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363276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488832" cy="489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«Три сосны»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7604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424935" cy="5865515"/>
          </a:xfrm>
        </p:spPr>
      </p:pic>
    </p:spTree>
    <p:extLst>
      <p:ext uri="{BB962C8B-B14F-4D97-AF65-F5344CB8AC3E}">
        <p14:creationId xmlns:p14="http://schemas.microsoft.com/office/powerpoint/2010/main" val="22408533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44</TotalTime>
  <Words>51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Сочинение</vt:lpstr>
      <vt:lpstr>Презентация PowerPoint</vt:lpstr>
      <vt:lpstr>Презентация PowerPoint</vt:lpstr>
      <vt:lpstr>Алексей Кондратьевич Саврасов</vt:lpstr>
      <vt:lpstr>Василий Дмитриевич Поленов</vt:lpstr>
      <vt:lpstr>«Осенний день. Сокольники»</vt:lpstr>
      <vt:lpstr>П. М. Третьяков. Третьяковская галерея</vt:lpstr>
      <vt:lpstr>«Три сосны»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</dc:title>
  <dc:creator>Admin</dc:creator>
  <cp:lastModifiedBy>Admin</cp:lastModifiedBy>
  <cp:revision>6</cp:revision>
  <dcterms:created xsi:type="dcterms:W3CDTF">2014-09-22T11:36:11Z</dcterms:created>
  <dcterms:modified xsi:type="dcterms:W3CDTF">2014-09-22T12:30:44Z</dcterms:modified>
</cp:coreProperties>
</file>