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5" r:id="rId3"/>
    <p:sldId id="276" r:id="rId4"/>
    <p:sldId id="262" r:id="rId5"/>
    <p:sldId id="263" r:id="rId6"/>
    <p:sldId id="266" r:id="rId7"/>
    <p:sldId id="267" r:id="rId8"/>
    <p:sldId id="268" r:id="rId9"/>
    <p:sldId id="264" r:id="rId10"/>
    <p:sldId id="269" r:id="rId11"/>
    <p:sldId id="270" r:id="rId12"/>
    <p:sldId id="271" r:id="rId13"/>
    <p:sldId id="265" r:id="rId14"/>
    <p:sldId id="272" r:id="rId15"/>
    <p:sldId id="273" r:id="rId16"/>
    <p:sldId id="274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C1D205-B523-455B-B552-58913DFB5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7A3D0-D1A4-415A-BAC4-D0A0D37A2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B10A8E-DB58-4694-B259-161571DB8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2B319-107F-4ACE-B559-B6BC14F71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C34F4-D47F-47A8-B03B-17B2D296A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2443E-8F41-4532-B851-435258E71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F46927-FE04-474B-BDE3-D2C13ACA8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F01F7-15D6-4578-81CA-A967AB182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234DDA-3E40-4C82-AACC-64443C3D3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A088-6326-4107-BD22-481DB6FBA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3CD25-B904-45CD-A928-E5CC80E2B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D33E78B-9440-4C82-93C0-B023274C099B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C2C4D69-FE0F-4513-9920-8E1DEB59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http://sun-shine-kz.ucoz.ru/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F66C1FA9-9B74-4DCA-AD17-3A7B705D1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636"/>
            <a:ext cx="7467600" cy="91759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МБОУ СОШ № 63, г. Ульяновска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Павлюкова Наталья Николаевна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357958"/>
            <a:ext cx="7467600" cy="11599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1500174"/>
            <a:ext cx="572060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: </a:t>
            </a: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Опасные согласные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(непроизносимые согласные)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1538" y="285728"/>
            <a:ext cx="5503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Внеурочное занятие во 2 «Б» классе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курсу «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Олимпик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(гуманитарное направление).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171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827087" y="1281112"/>
            <a:ext cx="20034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чудес…но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чуде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о </a:t>
            </a:r>
          </a:p>
        </p:txBody>
      </p:sp>
      <p:sp>
        <p:nvSpPr>
          <p:cNvPr id="7172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124200" y="1280318"/>
            <a:ext cx="138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ус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</a:t>
            </a:r>
          </a:p>
        </p:txBody>
      </p:sp>
      <p:sp>
        <p:nvSpPr>
          <p:cNvPr id="7173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286375" y="4071938"/>
            <a:ext cx="20208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праз…ник</a:t>
            </a:r>
          </a:p>
          <a:p>
            <a:r>
              <a:rPr lang="ru-RU" sz="2800" b="1">
                <a:solidFill>
                  <a:schemeClr val="bg1"/>
                </a:solidFill>
              </a:rPr>
              <a:t>праз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ник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171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827087" y="1281112"/>
            <a:ext cx="20034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чудес…но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чуде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о </a:t>
            </a:r>
          </a:p>
        </p:txBody>
      </p:sp>
      <p:sp>
        <p:nvSpPr>
          <p:cNvPr id="7172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124200" y="1280318"/>
            <a:ext cx="138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ус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</a:t>
            </a:r>
          </a:p>
        </p:txBody>
      </p:sp>
      <p:sp>
        <p:nvSpPr>
          <p:cNvPr id="7173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983162" y="1287462"/>
            <a:ext cx="20208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праз…ник</a:t>
            </a:r>
          </a:p>
          <a:p>
            <a:r>
              <a:rPr lang="ru-RU" sz="2800" b="1">
                <a:solidFill>
                  <a:schemeClr val="bg1"/>
                </a:solidFill>
              </a:rPr>
              <a:t>праз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ник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5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42938" y="4071938"/>
            <a:ext cx="22685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мес…ность</a:t>
            </a:r>
          </a:p>
          <a:p>
            <a:r>
              <a:rPr lang="ru-RU" sz="2800" b="1">
                <a:solidFill>
                  <a:schemeClr val="bg1"/>
                </a:solidFill>
              </a:rPr>
              <a:t>мес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ность</a:t>
            </a:r>
          </a:p>
        </p:txBody>
      </p:sp>
      <p:sp>
        <p:nvSpPr>
          <p:cNvPr id="8196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214688" y="4071938"/>
            <a:ext cx="23526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парус…ный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пару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8197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715000" y="4071938"/>
            <a:ext cx="2420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ненас…ный </a:t>
            </a:r>
          </a:p>
          <a:p>
            <a:r>
              <a:rPr lang="ru-RU" sz="2800" b="1">
                <a:solidFill>
                  <a:schemeClr val="bg1"/>
                </a:solidFill>
              </a:rPr>
              <a:t>нена</a:t>
            </a:r>
            <a:r>
              <a:rPr lang="ru-RU" sz="2800" b="1" u="sng">
                <a:solidFill>
                  <a:schemeClr val="bg1"/>
                </a:solidFill>
              </a:rPr>
              <a:t>ст</a:t>
            </a:r>
            <a:r>
              <a:rPr lang="ru-RU" sz="2800" b="1">
                <a:solidFill>
                  <a:schemeClr val="bg1"/>
                </a:solidFill>
              </a:rPr>
              <a:t>ный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5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37394" y="1266031"/>
            <a:ext cx="22685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мес…ность</a:t>
            </a:r>
          </a:p>
          <a:p>
            <a:r>
              <a:rPr lang="ru-RU" sz="2800" b="1">
                <a:solidFill>
                  <a:schemeClr val="bg1"/>
                </a:solidFill>
              </a:rPr>
              <a:t>мес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ность</a:t>
            </a:r>
          </a:p>
        </p:txBody>
      </p:sp>
      <p:sp>
        <p:nvSpPr>
          <p:cNvPr id="8196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214688" y="4071938"/>
            <a:ext cx="23526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парус…ный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пару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8197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715000" y="4071938"/>
            <a:ext cx="2420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ненас…ный </a:t>
            </a:r>
          </a:p>
          <a:p>
            <a:r>
              <a:rPr lang="ru-RU" sz="2800" b="1">
                <a:solidFill>
                  <a:schemeClr val="bg1"/>
                </a:solidFill>
              </a:rPr>
              <a:t>нена</a:t>
            </a:r>
            <a:r>
              <a:rPr lang="ru-RU" sz="2800" b="1" u="sng">
                <a:solidFill>
                  <a:schemeClr val="bg1"/>
                </a:solidFill>
              </a:rPr>
              <a:t>ст</a:t>
            </a:r>
            <a:r>
              <a:rPr lang="ru-RU" sz="2800" b="1">
                <a:solidFill>
                  <a:schemeClr val="bg1"/>
                </a:solidFill>
              </a:rPr>
              <a:t>ный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5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37394" y="1266031"/>
            <a:ext cx="22685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мес…ность</a:t>
            </a:r>
          </a:p>
          <a:p>
            <a:r>
              <a:rPr lang="ru-RU" sz="2800" b="1">
                <a:solidFill>
                  <a:schemeClr val="bg1"/>
                </a:solidFill>
              </a:rPr>
              <a:t>мес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ность</a:t>
            </a:r>
          </a:p>
        </p:txBody>
      </p:sp>
      <p:sp>
        <p:nvSpPr>
          <p:cNvPr id="8196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359943" y="1258093"/>
            <a:ext cx="23526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парус…ный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пару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8197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715000" y="4071938"/>
            <a:ext cx="2420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ненас…ный </a:t>
            </a:r>
          </a:p>
          <a:p>
            <a:r>
              <a:rPr lang="ru-RU" sz="2800" b="1">
                <a:solidFill>
                  <a:schemeClr val="bg1"/>
                </a:solidFill>
              </a:rPr>
              <a:t>нена</a:t>
            </a:r>
            <a:r>
              <a:rPr lang="ru-RU" sz="2800" b="1" u="sng">
                <a:solidFill>
                  <a:schemeClr val="bg1"/>
                </a:solidFill>
              </a:rPr>
              <a:t>ст</a:t>
            </a:r>
            <a:r>
              <a:rPr lang="ru-RU" sz="2800" b="1">
                <a:solidFill>
                  <a:schemeClr val="bg1"/>
                </a:solidFill>
              </a:rPr>
              <a:t>ный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5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37394" y="1266031"/>
            <a:ext cx="22685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мес…ность</a:t>
            </a:r>
          </a:p>
          <a:p>
            <a:r>
              <a:rPr lang="ru-RU" sz="2800" b="1">
                <a:solidFill>
                  <a:schemeClr val="bg1"/>
                </a:solidFill>
              </a:rPr>
              <a:t>мес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ность</a:t>
            </a:r>
          </a:p>
        </p:txBody>
      </p:sp>
      <p:sp>
        <p:nvSpPr>
          <p:cNvPr id="8196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359943" y="1258093"/>
            <a:ext cx="23526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парус…ный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пару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8197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926137" y="1266825"/>
            <a:ext cx="2420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ненас…ный </a:t>
            </a:r>
          </a:p>
          <a:p>
            <a:r>
              <a:rPr lang="ru-RU" sz="2800" b="1">
                <a:solidFill>
                  <a:schemeClr val="bg1"/>
                </a:solidFill>
              </a:rPr>
              <a:t>нена</a:t>
            </a:r>
            <a:r>
              <a:rPr lang="ru-RU" sz="2800" b="1" u="sng">
                <a:solidFill>
                  <a:schemeClr val="bg1"/>
                </a:solidFill>
              </a:rPr>
              <a:t>ст</a:t>
            </a:r>
            <a:r>
              <a:rPr lang="ru-RU" sz="2800" b="1">
                <a:solidFill>
                  <a:schemeClr val="bg1"/>
                </a:solidFill>
              </a:rPr>
              <a:t>ный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571480"/>
            <a:ext cx="8215370" cy="554528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500042"/>
            <a:ext cx="742955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ЗВЁЗ</a:t>
            </a:r>
            <a:r>
              <a:rPr lang="ru-RU" sz="4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НЫЙ НЕБОСКЛОН</a:t>
            </a: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Прямоугольник 7"/>
          <p:cNvSpPr/>
          <p:nvPr/>
        </p:nvSpPr>
        <p:spPr>
          <a:xfrm>
            <a:off x="857224" y="1571612"/>
            <a:ext cx="742955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2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ВЛАС</a:t>
            </a:r>
            <a:r>
              <a:rPr lang="ru-RU" sz="4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4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ГОЛОС</a:t>
            </a:r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7"/>
          <p:cNvSpPr/>
          <p:nvPr/>
        </p:nvSpPr>
        <p:spPr>
          <a:xfrm>
            <a:off x="857224" y="2643182"/>
            <a:ext cx="742955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2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СЧАС</a:t>
            </a:r>
            <a:r>
              <a:rPr lang="ru-RU" sz="4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ЛИВЫЙ </a:t>
            </a:r>
            <a:r>
              <a:rPr lang="ru-RU" sz="4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СЛУЧАЙ</a:t>
            </a:r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7"/>
          <p:cNvSpPr/>
          <p:nvPr/>
        </p:nvSpPr>
        <p:spPr>
          <a:xfrm>
            <a:off x="857224" y="3714752"/>
            <a:ext cx="742955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ВКУ</a:t>
            </a:r>
            <a:r>
              <a:rPr lang="ru-RU" sz="4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4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ЫЙ ПИРОГ</a:t>
            </a:r>
            <a:endParaRPr lang="ru-RU" sz="42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857224" y="4786322"/>
            <a:ext cx="742955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320" lvl="0" indent="-27432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4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ИЗВЕС</a:t>
            </a:r>
            <a:r>
              <a:rPr lang="ru-RU" sz="4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НЫЙ ПИСАТЕЛЬ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571480"/>
            <a:ext cx="8215370" cy="554528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071546"/>
            <a:ext cx="850112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прекрасный зимний вечер.</a:t>
            </a: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Прямоугольник 7"/>
          <p:cNvSpPr/>
          <p:nvPr/>
        </p:nvSpPr>
        <p:spPr>
          <a:xfrm>
            <a:off x="214282" y="2357430"/>
            <a:ext cx="8501122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областном центре праздник.</a:t>
            </a:r>
            <a:endParaRPr lang="ru-RU" sz="4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7"/>
          <p:cNvSpPr/>
          <p:nvPr/>
        </p:nvSpPr>
        <p:spPr>
          <a:xfrm>
            <a:off x="214282" y="3714752"/>
            <a:ext cx="8572560" cy="92869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2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Уже поздно, детям гулять опасно.</a:t>
            </a:r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928670"/>
            <a:ext cx="8215370" cy="554528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да</a:t>
            </a:r>
            <a:r>
              <a:rPr lang="ru-RU" dirty="0" smtClean="0"/>
              <a:t>           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нет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036215" y="1035827"/>
            <a:ext cx="571504" cy="35719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4"/>
          <p:cNvGrpSpPr/>
          <p:nvPr/>
        </p:nvGrpSpPr>
        <p:grpSpPr>
          <a:xfrm>
            <a:off x="142844" y="1500175"/>
            <a:ext cx="8501122" cy="854632"/>
            <a:chOff x="2447099" y="2115988"/>
            <a:chExt cx="4069687" cy="91954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447099" y="2115988"/>
              <a:ext cx="4035488" cy="845499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поп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447099" y="2192852"/>
              <a:ext cx="4069687" cy="842676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dirty="0" smtClean="0"/>
                <a:t>Подбери однокоренные слова</a:t>
              </a:r>
              <a:endParaRPr lang="ru-RU" sz="4000" b="1" dirty="0"/>
            </a:p>
          </p:txBody>
        </p:sp>
      </p:grpSp>
      <p:grpSp>
        <p:nvGrpSpPr>
          <p:cNvPr id="4" name="Группа 17"/>
          <p:cNvGrpSpPr/>
          <p:nvPr/>
        </p:nvGrpSpPr>
        <p:grpSpPr>
          <a:xfrm>
            <a:off x="0" y="2857496"/>
            <a:ext cx="8786874" cy="1464231"/>
            <a:chOff x="333373" y="3000372"/>
            <a:chExt cx="7810555" cy="146423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60345" y="3000372"/>
              <a:ext cx="7556553" cy="1285884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по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3373" y="3000372"/>
              <a:ext cx="7810555" cy="1464231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dirty="0" smtClean="0"/>
                <a:t>Появился непроизносимый звук?</a:t>
              </a:r>
              <a:endParaRPr lang="ru-RU" sz="4000" b="1" dirty="0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4036215" y="2393149"/>
            <a:ext cx="571504" cy="35719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7966775">
            <a:off x="3187843" y="4416749"/>
            <a:ext cx="961008" cy="290757"/>
          </a:xfrm>
          <a:prstGeom prst="rightArrow">
            <a:avLst>
              <a:gd name="adj1" fmla="val 57768"/>
              <a:gd name="adj2" fmla="val 1156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2753773">
            <a:off x="4544453" y="4373332"/>
            <a:ext cx="990503" cy="357190"/>
          </a:xfrm>
          <a:prstGeom prst="rightArrow">
            <a:avLst>
              <a:gd name="adj1" fmla="val 50000"/>
              <a:gd name="adj2" fmla="val 89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2"/>
          <p:cNvGrpSpPr/>
          <p:nvPr/>
        </p:nvGrpSpPr>
        <p:grpSpPr>
          <a:xfrm>
            <a:off x="1643042" y="142852"/>
            <a:ext cx="5000661" cy="785817"/>
            <a:chOff x="2481298" y="2500306"/>
            <a:chExt cx="4035489" cy="845499"/>
          </a:xfrm>
        </p:grpSpPr>
        <p:sp>
          <p:nvSpPr>
            <p:cNvPr id="24" name="Блок-схема: альтернативный процесс 23"/>
            <p:cNvSpPr/>
            <p:nvPr/>
          </p:nvSpPr>
          <p:spPr>
            <a:xfrm>
              <a:off x="2481298" y="2500306"/>
              <a:ext cx="4035488" cy="845499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поп</a:t>
              </a:r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1299" y="2500306"/>
              <a:ext cx="4035488" cy="761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dirty="0" smtClean="0">
                  <a:solidFill>
                    <a:schemeClr val="accent2">
                      <a:lumMod val="75000"/>
                    </a:schemeClr>
                  </a:solidFill>
                </a:rPr>
                <a:t>Произнеси слово</a:t>
              </a:r>
              <a:endParaRPr lang="ru-RU" sz="4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9" name="Группа 25"/>
          <p:cNvGrpSpPr/>
          <p:nvPr/>
        </p:nvGrpSpPr>
        <p:grpSpPr>
          <a:xfrm>
            <a:off x="142844" y="4786322"/>
            <a:ext cx="4143405" cy="1940957"/>
            <a:chOff x="2481298" y="2279737"/>
            <a:chExt cx="4035489" cy="998799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481298" y="2353260"/>
              <a:ext cx="4035488" cy="845499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поп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481299" y="2279737"/>
              <a:ext cx="4035488" cy="99879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accent2">
                      <a:lumMod val="75000"/>
                    </a:schemeClr>
                  </a:solidFill>
                </a:rPr>
                <a:t>Записываем слово с этим звуком</a:t>
              </a:r>
              <a:endParaRPr lang="ru-RU" sz="36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Группа 29"/>
          <p:cNvGrpSpPr/>
          <p:nvPr/>
        </p:nvGrpSpPr>
        <p:grpSpPr>
          <a:xfrm>
            <a:off x="4572000" y="4786322"/>
            <a:ext cx="4143404" cy="1940957"/>
            <a:chOff x="2550875" y="2279737"/>
            <a:chExt cx="4035488" cy="998799"/>
          </a:xfrm>
        </p:grpSpPr>
        <p:sp>
          <p:nvSpPr>
            <p:cNvPr id="31" name="Блок-схема: альтернативный процесс 30"/>
            <p:cNvSpPr/>
            <p:nvPr/>
          </p:nvSpPr>
          <p:spPr>
            <a:xfrm>
              <a:off x="2550875" y="2353260"/>
              <a:ext cx="4035488" cy="845499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поп</a:t>
              </a:r>
              <a:endParaRPr lang="ru-RU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50875" y="2279737"/>
              <a:ext cx="4035488" cy="99879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accent2">
                      <a:lumMod val="75000"/>
                    </a:schemeClr>
                  </a:solidFill>
                </a:rPr>
                <a:t>Записываем слово без этого звука</a:t>
              </a:r>
              <a:endParaRPr lang="ru-RU" sz="36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147" name="TextBox 1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906463" y="4110038"/>
            <a:ext cx="18002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со…нце</a:t>
            </a:r>
          </a:p>
          <a:p>
            <a:r>
              <a:rPr lang="ru-RU" sz="2800" b="1">
                <a:solidFill>
                  <a:schemeClr val="bg1"/>
                </a:solidFill>
              </a:rPr>
              <a:t>со</a:t>
            </a:r>
            <a:r>
              <a:rPr lang="ru-RU" sz="2800" b="1" u="sng">
                <a:solidFill>
                  <a:schemeClr val="bg1"/>
                </a:solidFill>
              </a:rPr>
              <a:t>л</a:t>
            </a:r>
            <a:r>
              <a:rPr lang="ru-RU" sz="2800" b="1">
                <a:solidFill>
                  <a:schemeClr val="bg1"/>
                </a:solidFill>
              </a:rPr>
              <a:t>нце</a:t>
            </a:r>
          </a:p>
        </p:txBody>
      </p:sp>
      <p:sp>
        <p:nvSpPr>
          <p:cNvPr id="6148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000375" y="4071938"/>
            <a:ext cx="15843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сер…це</a:t>
            </a:r>
          </a:p>
          <a:p>
            <a:r>
              <a:rPr lang="ru-RU" sz="2800" b="1">
                <a:solidFill>
                  <a:schemeClr val="bg1"/>
                </a:solidFill>
              </a:rPr>
              <a:t>сер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це</a:t>
            </a:r>
          </a:p>
        </p:txBody>
      </p:sp>
      <p:sp>
        <p:nvSpPr>
          <p:cNvPr id="6149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072063" y="4071938"/>
            <a:ext cx="21526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ужас…ный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ужа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147" name="TextBox 1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85786" y="1214422"/>
            <a:ext cx="18002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1A3A26"/>
                </a:solidFill>
              </a:rPr>
              <a:t>со…</a:t>
            </a:r>
            <a:r>
              <a:rPr lang="ru-RU" sz="2800" b="1" dirty="0" err="1">
                <a:solidFill>
                  <a:srgbClr val="1A3A26"/>
                </a:solidFill>
              </a:rPr>
              <a:t>нце</a:t>
            </a:r>
            <a:endParaRPr lang="ru-RU" sz="2800" b="1" dirty="0">
              <a:solidFill>
                <a:srgbClr val="1A3A26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со</a:t>
            </a:r>
            <a:r>
              <a:rPr lang="ru-RU" sz="2800" b="1" u="sng" dirty="0">
                <a:solidFill>
                  <a:schemeClr val="bg1"/>
                </a:solidFill>
              </a:rPr>
              <a:t>л</a:t>
            </a:r>
            <a:r>
              <a:rPr lang="ru-RU" sz="2800" b="1" dirty="0">
                <a:solidFill>
                  <a:schemeClr val="bg1"/>
                </a:solidFill>
              </a:rPr>
              <a:t>нце</a:t>
            </a:r>
          </a:p>
        </p:txBody>
      </p:sp>
      <p:sp>
        <p:nvSpPr>
          <p:cNvPr id="6148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000375" y="4071938"/>
            <a:ext cx="15843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сер…це</a:t>
            </a:r>
          </a:p>
          <a:p>
            <a:r>
              <a:rPr lang="ru-RU" sz="2800" b="1">
                <a:solidFill>
                  <a:schemeClr val="bg1"/>
                </a:solidFill>
              </a:rPr>
              <a:t>сер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це</a:t>
            </a:r>
          </a:p>
        </p:txBody>
      </p:sp>
      <p:sp>
        <p:nvSpPr>
          <p:cNvPr id="6149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072063" y="4071938"/>
            <a:ext cx="21526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ужас…ный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ужа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147" name="TextBox 1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85786" y="1214422"/>
            <a:ext cx="18002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1A3A26"/>
                </a:solidFill>
              </a:rPr>
              <a:t>со…</a:t>
            </a:r>
            <a:r>
              <a:rPr lang="ru-RU" sz="2800" b="1" dirty="0" err="1">
                <a:solidFill>
                  <a:srgbClr val="1A3A26"/>
                </a:solidFill>
              </a:rPr>
              <a:t>нце</a:t>
            </a:r>
            <a:endParaRPr lang="ru-RU" sz="2800" b="1" dirty="0">
              <a:solidFill>
                <a:srgbClr val="1A3A26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со</a:t>
            </a:r>
            <a:r>
              <a:rPr lang="ru-RU" sz="2800" b="1" u="sng" dirty="0">
                <a:solidFill>
                  <a:schemeClr val="bg1"/>
                </a:solidFill>
              </a:rPr>
              <a:t>л</a:t>
            </a:r>
            <a:r>
              <a:rPr lang="ru-RU" sz="2800" b="1" dirty="0">
                <a:solidFill>
                  <a:schemeClr val="bg1"/>
                </a:solidFill>
              </a:rPr>
              <a:t>нце</a:t>
            </a:r>
          </a:p>
        </p:txBody>
      </p:sp>
      <p:sp>
        <p:nvSpPr>
          <p:cNvPr id="6148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829718" y="1208881"/>
            <a:ext cx="15843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сер…це</a:t>
            </a:r>
          </a:p>
          <a:p>
            <a:r>
              <a:rPr lang="ru-RU" sz="2800" b="1">
                <a:solidFill>
                  <a:schemeClr val="bg1"/>
                </a:solidFill>
              </a:rPr>
              <a:t>сер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це</a:t>
            </a:r>
          </a:p>
        </p:txBody>
      </p:sp>
      <p:sp>
        <p:nvSpPr>
          <p:cNvPr id="6149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072063" y="4071938"/>
            <a:ext cx="21526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ужас…ный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ужа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147" name="TextBox 1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85786" y="1214422"/>
            <a:ext cx="18002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1A3A26"/>
                </a:solidFill>
              </a:rPr>
              <a:t>со…</a:t>
            </a:r>
            <a:r>
              <a:rPr lang="ru-RU" sz="2800" b="1" dirty="0" err="1">
                <a:solidFill>
                  <a:srgbClr val="1A3A26"/>
                </a:solidFill>
              </a:rPr>
              <a:t>нце</a:t>
            </a:r>
            <a:endParaRPr lang="ru-RU" sz="2800" b="1" dirty="0">
              <a:solidFill>
                <a:srgbClr val="1A3A26"/>
              </a:solidFill>
            </a:endParaRPr>
          </a:p>
          <a:p>
            <a:r>
              <a:rPr lang="ru-RU" sz="2800" b="1" dirty="0">
                <a:solidFill>
                  <a:schemeClr val="bg1"/>
                </a:solidFill>
              </a:rPr>
              <a:t>со</a:t>
            </a:r>
            <a:r>
              <a:rPr lang="ru-RU" sz="2800" b="1" u="sng" dirty="0">
                <a:solidFill>
                  <a:schemeClr val="bg1"/>
                </a:solidFill>
              </a:rPr>
              <a:t>л</a:t>
            </a:r>
            <a:r>
              <a:rPr lang="ru-RU" sz="2800" b="1" dirty="0">
                <a:solidFill>
                  <a:schemeClr val="bg1"/>
                </a:solidFill>
              </a:rPr>
              <a:t>нце</a:t>
            </a:r>
          </a:p>
        </p:txBody>
      </p:sp>
      <p:sp>
        <p:nvSpPr>
          <p:cNvPr id="6148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829718" y="1208881"/>
            <a:ext cx="15843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сер…це</a:t>
            </a:r>
          </a:p>
          <a:p>
            <a:r>
              <a:rPr lang="ru-RU" sz="2800" b="1">
                <a:solidFill>
                  <a:schemeClr val="bg1"/>
                </a:solidFill>
              </a:rPr>
              <a:t>сер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це</a:t>
            </a:r>
          </a:p>
        </p:txBody>
      </p:sp>
      <p:sp>
        <p:nvSpPr>
          <p:cNvPr id="6149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895850" y="1215231"/>
            <a:ext cx="21526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ужас…ный</a:t>
            </a:r>
          </a:p>
          <a:p>
            <a:r>
              <a:rPr lang="ru-RU" sz="2800" b="1">
                <a:solidFill>
                  <a:schemeClr val="bg1"/>
                </a:solidFill>
              </a:rPr>
              <a:t>ужа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ый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171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14375" y="4071938"/>
            <a:ext cx="20034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чудес…но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чуде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о </a:t>
            </a:r>
          </a:p>
        </p:txBody>
      </p:sp>
      <p:sp>
        <p:nvSpPr>
          <p:cNvPr id="7172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357563" y="4071938"/>
            <a:ext cx="138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ус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</a:t>
            </a:r>
          </a:p>
        </p:txBody>
      </p:sp>
      <p:sp>
        <p:nvSpPr>
          <p:cNvPr id="7173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286375" y="4071938"/>
            <a:ext cx="20208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праз…ник</a:t>
            </a:r>
          </a:p>
          <a:p>
            <a:r>
              <a:rPr lang="ru-RU" sz="2800" b="1">
                <a:solidFill>
                  <a:schemeClr val="bg1"/>
                </a:solidFill>
              </a:rPr>
              <a:t>праз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ник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813"/>
            <a:ext cx="8569325" cy="3384550"/>
          </a:xfrm>
          <a:prstGeom prst="rect">
            <a:avLst/>
          </a:prstGeom>
          <a:solidFill>
            <a:srgbClr val="1A3A26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171" name="TextBox 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827087" y="1281112"/>
            <a:ext cx="20034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чудес…но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чуде</a:t>
            </a:r>
            <a:r>
              <a:rPr lang="ru-RU" sz="2800" b="1" u="sng">
                <a:solidFill>
                  <a:schemeClr val="bg1"/>
                </a:solidFill>
              </a:rPr>
              <a:t>сн</a:t>
            </a:r>
            <a:r>
              <a:rPr lang="ru-RU" sz="2800" b="1">
                <a:solidFill>
                  <a:schemeClr val="bg1"/>
                </a:solidFill>
              </a:rPr>
              <a:t>о </a:t>
            </a:r>
          </a:p>
        </p:txBody>
      </p:sp>
      <p:sp>
        <p:nvSpPr>
          <p:cNvPr id="7172" name="TextBox 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3357563" y="4071938"/>
            <a:ext cx="138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ус…но</a:t>
            </a:r>
          </a:p>
          <a:p>
            <a:r>
              <a:rPr lang="ru-RU" sz="2800" b="1">
                <a:solidFill>
                  <a:schemeClr val="bg1"/>
                </a:solidFill>
              </a:rPr>
              <a:t>ус</a:t>
            </a:r>
            <a:r>
              <a:rPr lang="ru-RU" sz="2800" b="1" u="sng">
                <a:solidFill>
                  <a:schemeClr val="bg1"/>
                </a:solidFill>
              </a:rPr>
              <a:t>т</a:t>
            </a:r>
            <a:r>
              <a:rPr lang="ru-RU" sz="2800" b="1">
                <a:solidFill>
                  <a:schemeClr val="bg1"/>
                </a:solidFill>
              </a:rPr>
              <a:t>но</a:t>
            </a:r>
          </a:p>
        </p:txBody>
      </p:sp>
      <p:sp>
        <p:nvSpPr>
          <p:cNvPr id="7173" name="Text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286375" y="4071938"/>
            <a:ext cx="20208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A3A26"/>
                </a:solidFill>
              </a:rPr>
              <a:t>праз…ник</a:t>
            </a:r>
          </a:p>
          <a:p>
            <a:r>
              <a:rPr lang="ru-RU" sz="2800" b="1">
                <a:solidFill>
                  <a:schemeClr val="bg1"/>
                </a:solidFill>
              </a:rPr>
              <a:t>праз</a:t>
            </a:r>
            <a:r>
              <a:rPr lang="ru-RU" sz="2800" b="1" u="sng">
                <a:solidFill>
                  <a:schemeClr val="bg1"/>
                </a:solidFill>
              </a:rPr>
              <a:t>д</a:t>
            </a:r>
            <a:r>
              <a:rPr lang="ru-RU" sz="2800" b="1">
                <a:solidFill>
                  <a:schemeClr val="bg1"/>
                </a:solidFill>
              </a:rPr>
              <a:t>ник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85113" y="6165850"/>
            <a:ext cx="647700" cy="503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163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Эркер</vt:lpstr>
      <vt:lpstr>Аспект</vt:lpstr>
      <vt:lpstr>Учитель начальных классов МБОУ СОШ № 63, г. Ульяновска                          Павлюкова Наталья Николаевна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Nyasha</dc:creator>
  <cp:lastModifiedBy>user</cp:lastModifiedBy>
  <cp:revision>13</cp:revision>
  <dcterms:created xsi:type="dcterms:W3CDTF">2014-04-09T14:55:59Z</dcterms:created>
  <dcterms:modified xsi:type="dcterms:W3CDTF">2014-11-08T09:42:18Z</dcterms:modified>
</cp:coreProperties>
</file>