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27" autoAdjust="0"/>
  </p:normalViewPr>
  <p:slideViewPr>
    <p:cSldViewPr>
      <p:cViewPr varScale="1">
        <p:scale>
          <a:sx n="63" d="100"/>
          <a:sy n="63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05064"/>
            <a:ext cx="1872207" cy="936104"/>
          </a:xfrm>
        </p:spPr>
        <p:txBody>
          <a:bodyPr/>
          <a:lstStyle/>
          <a:p>
            <a:pPr marL="0" indent="0">
              <a:buNone/>
            </a:pP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spcAft>
                <a:spcPts val="0"/>
              </a:spcAft>
              <a:buNone/>
            </a:pPr>
            <a:endParaRPr lang="ru-RU" sz="3200" dirty="0" smtClean="0">
              <a:latin typeface="Times New Roman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Не </a:t>
            </a:r>
            <a:r>
              <a:rPr lang="ru-RU" sz="3200" dirty="0">
                <a:latin typeface="Times New Roman"/>
                <a:ea typeface="Times New Roman"/>
              </a:rPr>
              <a:t>стыдно чего-нибудь не </a:t>
            </a:r>
            <a:r>
              <a:rPr lang="ru-RU" sz="3200" dirty="0" smtClean="0">
                <a:latin typeface="Times New Roman"/>
                <a:ea typeface="Times New Roman"/>
              </a:rPr>
              <a:t>знать, </a:t>
            </a:r>
            <a:endParaRPr lang="ru-RU" sz="3200" dirty="0" smtClean="0">
              <a:latin typeface="Times New Roman"/>
              <a:ea typeface="Calibri"/>
            </a:endParaRPr>
          </a:p>
          <a:p>
            <a:pPr marL="45720" indent="0"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Но стыдно не хотеть учиться. </a:t>
            </a:r>
          </a:p>
          <a:p>
            <a:pPr marL="45720" indent="0" algn="ctr">
              <a:buNone/>
            </a:pPr>
            <a:r>
              <a:rPr lang="ru-RU" sz="3200" dirty="0" smtClean="0">
                <a:latin typeface="Times New Roman"/>
              </a:rPr>
              <a:t>                                      </a:t>
            </a:r>
            <a:r>
              <a:rPr lang="ru-RU" sz="3200" dirty="0">
                <a:latin typeface="Times New Roman"/>
                <a:ea typeface="Times New Roman"/>
              </a:rPr>
              <a:t>(Сократ)</a:t>
            </a: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23543"/>
            <a:ext cx="2951163" cy="25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312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8384" y="4365104"/>
            <a:ext cx="247815" cy="720080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     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67005"/>
            <a:ext cx="727280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Желаю успеха!</a:t>
            </a:r>
            <a:endParaRPr lang="ru-RU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861048"/>
            <a:ext cx="195103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98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640960" cy="3474720"/>
          </a:xfrm>
        </p:spPr>
        <p:txBody>
          <a:bodyPr>
            <a:normAutofit fontScale="85000" lnSpcReduction="20000"/>
          </a:bodyPr>
          <a:lstStyle/>
          <a:p>
            <a:pPr marL="45720" indent="0">
              <a:spcAft>
                <a:spcPts val="0"/>
              </a:spcAft>
              <a:buNone/>
            </a:pPr>
            <a:r>
              <a:rPr lang="ru-RU" sz="3500" dirty="0">
                <a:solidFill>
                  <a:srgbClr val="000000"/>
                </a:solidFill>
                <a:latin typeface="Times New Roman"/>
                <a:ea typeface="Times New Roman"/>
              </a:rPr>
              <a:t>Устно:</a:t>
            </a:r>
            <a:endParaRPr lang="ru-RU" sz="3500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1).  Выполните деление с остатком:     14:6;     25:3;     11:2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).  Сравните числа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:      </a:t>
            </a:r>
          </a:p>
          <a:p>
            <a:pPr marL="45720" indent="0">
              <a:spcAft>
                <a:spcPts val="0"/>
              </a:spcAft>
              <a:buNone/>
            </a:pPr>
            <a:endParaRPr lang="ru-RU" sz="2400" dirty="0" smtClean="0">
              <a:latin typeface="Times New Roman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endParaRPr lang="ru-RU" sz="2400" dirty="0" smtClean="0">
              <a:latin typeface="Times New Roman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3</a:t>
            </a:r>
            <a:r>
              <a:rPr lang="ru-RU" sz="2400" dirty="0">
                <a:latin typeface="Times New Roman"/>
                <a:ea typeface="Times New Roman"/>
              </a:rPr>
              <a:t>). 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Исключите лишнее: 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      </a:t>
            </a:r>
            <a:endParaRPr lang="ru-RU" sz="2400" dirty="0">
              <a:latin typeface="Times New Roman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endParaRPr lang="ru-RU" sz="2400" dirty="0" smtClean="0">
              <a:latin typeface="Times New Roman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 </a:t>
            </a:r>
          </a:p>
          <a:p>
            <a:pPr marL="45720" indent="0">
              <a:spcAft>
                <a:spcPts val="0"/>
              </a:spcAft>
              <a:buNone/>
            </a:pPr>
            <a:endParaRPr lang="ru-RU" sz="2400" dirty="0">
              <a:latin typeface="Times New Roman"/>
              <a:ea typeface="Calibri"/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93242"/>
            <a:ext cx="15657004" cy="81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06" y="3171179"/>
            <a:ext cx="15657004" cy="8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43669"/>
            <a:ext cx="15957246" cy="83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09120"/>
            <a:ext cx="1294507" cy="1849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04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1410" y="349911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Тема урока: </a:t>
            </a:r>
            <a:r>
              <a:rPr lang="ru-RU" sz="5400" dirty="0" smtClean="0">
                <a:solidFill>
                  <a:srgbClr val="FF0000"/>
                </a:solidFill>
              </a:rPr>
              <a:t>Смешанные числа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31824"/>
            <a:ext cx="1008112" cy="78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24744"/>
            <a:ext cx="45115321" cy="125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34837"/>
            <a:ext cx="29934183" cy="1273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8665"/>
            <a:ext cx="1619346" cy="19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4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0" y="4372168"/>
            <a:ext cx="2653680" cy="857032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352928" cy="3873584"/>
          </a:xfrm>
        </p:spPr>
        <p:txBody>
          <a:bodyPr/>
          <a:lstStyle/>
          <a:p>
            <a:pPr marL="45720" indent="0">
              <a:buNone/>
            </a:pPr>
            <a:r>
              <a:rPr lang="ru-RU" sz="2400" dirty="0">
                <a:latin typeface="Times New Roman"/>
                <a:ea typeface="Times New Roman"/>
              </a:rPr>
              <a:t>Запишите дроби под делениями координатного луча</a:t>
            </a:r>
            <a:r>
              <a:rPr lang="ru-RU" sz="2400" dirty="0" smtClean="0">
                <a:latin typeface="Times New Roman"/>
                <a:ea typeface="Times New Roman"/>
              </a:rPr>
              <a:t>:</a:t>
            </a:r>
          </a:p>
          <a:p>
            <a:pPr marL="45720" indent="0"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 marL="45720" indent="0">
              <a:buNone/>
            </a:pPr>
            <a:endParaRPr lang="ru-RU" sz="2400" dirty="0" smtClean="0">
              <a:latin typeface="Times New Roman"/>
              <a:ea typeface="Times New Roman"/>
            </a:endParaRPr>
          </a:p>
          <a:p>
            <a:pPr marL="45720" indent="0">
              <a:buNone/>
            </a:pPr>
            <a:r>
              <a:rPr lang="ru-RU" sz="2400" dirty="0">
                <a:latin typeface="Times New Roman"/>
                <a:ea typeface="Calibri"/>
              </a:rPr>
              <a:t>Сколько целых единиц содержат дроби</a:t>
            </a:r>
            <a:endParaRPr lang="ru-RU" sz="2400" dirty="0">
              <a:latin typeface="Times New Roman"/>
              <a:ea typeface="Times New Roman"/>
            </a:endParaRPr>
          </a:p>
          <a:p>
            <a:pPr marL="45720" indent="0">
              <a:buNone/>
            </a:pPr>
            <a:endParaRPr lang="ru-RU" sz="2400" dirty="0" smtClean="0">
              <a:latin typeface="Times New Roman"/>
              <a:ea typeface="Times New Roman"/>
            </a:endParaRPr>
          </a:p>
          <a:p>
            <a:pPr marL="45720" indent="0"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 marL="45720" indent="0">
              <a:buNone/>
            </a:pPr>
            <a:endParaRPr lang="ru-RU" sz="2400" dirty="0" smtClean="0">
              <a:latin typeface="Times New Roman"/>
              <a:ea typeface="Times New Roman"/>
            </a:endParaRPr>
          </a:p>
          <a:p>
            <a:pPr marL="45720" indent="0"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1450853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30141"/>
            <a:ext cx="15588654" cy="91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63360"/>
            <a:ext cx="16588035" cy="9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17920213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568" y="4166877"/>
            <a:ext cx="2577009" cy="258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87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10265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                        </a:t>
            </a:r>
            <a:endParaRPr lang="ru-RU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21088"/>
            <a:ext cx="1513841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13223148" cy="172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97223"/>
            <a:ext cx="13113862" cy="10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4664"/>
            <a:ext cx="1867110" cy="1780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84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352928" cy="5505792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Пользуясь рисунком, запиши неправильную дробь в виде смешанного числа:</a:t>
            </a:r>
          </a:p>
          <a:p>
            <a:pPr marL="4572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17227375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97152"/>
            <a:ext cx="1646237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228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149080"/>
            <a:ext cx="1224136" cy="1008112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                          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404664"/>
            <a:ext cx="6644208" cy="3801576"/>
          </a:xfrm>
        </p:spPr>
        <p:txBody>
          <a:bodyPr/>
          <a:lstStyle/>
          <a:p>
            <a:pPr marL="45720" indent="0" algn="just"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Calibri"/>
              </a:rPr>
              <a:t>Выдели целую часть из неправильной дроби и соедини линией с полученным ответом</a:t>
            </a:r>
            <a:r>
              <a:rPr lang="ru-RU" sz="2400" dirty="0" smtClean="0">
                <a:latin typeface="Times New Roman"/>
                <a:ea typeface="Calibri"/>
              </a:rPr>
              <a:t>:</a:t>
            </a:r>
          </a:p>
          <a:p>
            <a:pPr marL="45720" indent="0" algn="just">
              <a:spcAft>
                <a:spcPts val="0"/>
              </a:spcAft>
              <a:buNone/>
            </a:pPr>
            <a:endParaRPr lang="ru-RU" sz="2400" dirty="0">
              <a:effectLst/>
              <a:latin typeface="Times New Roman"/>
              <a:ea typeface="Calibri"/>
            </a:endParaRPr>
          </a:p>
          <a:p>
            <a:pPr marL="45720" indent="0" algn="just">
              <a:spcAft>
                <a:spcPts val="0"/>
              </a:spcAft>
              <a:buNone/>
            </a:pPr>
            <a:endParaRPr lang="ru-RU" sz="2400" dirty="0">
              <a:effectLst/>
              <a:latin typeface="Times New Roman"/>
              <a:ea typeface="Calibri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902239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290502"/>
            <a:ext cx="1778941" cy="2343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35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6176" y="4372168"/>
            <a:ext cx="2149624" cy="929040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                                      </a:t>
            </a:r>
            <a:endParaRPr lang="ru-RU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64" y="1916832"/>
            <a:ext cx="8424936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76672"/>
            <a:ext cx="8085999" cy="81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 стрелкой 3"/>
          <p:cNvCxnSpPr/>
          <p:nvPr/>
        </p:nvCxnSpPr>
        <p:spPr>
          <a:xfrm>
            <a:off x="1115616" y="2564904"/>
            <a:ext cx="2736304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1259632" y="2564904"/>
            <a:ext cx="122413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139952" y="2564904"/>
            <a:ext cx="3106895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483768" y="2564904"/>
            <a:ext cx="302433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5868144" y="2564904"/>
            <a:ext cx="1378703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991" y="5229200"/>
            <a:ext cx="15113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44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4288" y="4725144"/>
            <a:ext cx="1183919" cy="782960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                  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Выучить </a:t>
            </a:r>
            <a:r>
              <a:rPr lang="ru-RU" sz="2400" dirty="0">
                <a:latin typeface="Times New Roman"/>
                <a:ea typeface="Times New Roman"/>
              </a:rPr>
              <a:t>правило,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Решить </a:t>
            </a:r>
            <a:r>
              <a:rPr lang="ru-RU" sz="2400" dirty="0">
                <a:latin typeface="Times New Roman"/>
                <a:ea typeface="Times New Roman"/>
              </a:rPr>
              <a:t>№1109, №1110, №1082 (а).</a:t>
            </a:r>
            <a:endParaRPr lang="ru-RU" sz="2400" dirty="0">
              <a:latin typeface="Times New Roman"/>
              <a:ea typeface="Calibri"/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501008"/>
            <a:ext cx="1954342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3586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121</TotalTime>
  <Words>115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                      </vt:lpstr>
      <vt:lpstr>Тема урока: Смешанные числа</vt:lpstr>
      <vt:lpstr>                   </vt:lpstr>
      <vt:lpstr>                           </vt:lpstr>
      <vt:lpstr>Презентация PowerPoint</vt:lpstr>
      <vt:lpstr>                                             </vt:lpstr>
      <vt:lpstr>                                      </vt:lpstr>
      <vt:lpstr>                                     </vt:lpstr>
      <vt:lpstr>                                                      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20</cp:revision>
  <dcterms:modified xsi:type="dcterms:W3CDTF">2014-02-02T14:45:23Z</dcterms:modified>
</cp:coreProperties>
</file>